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5143500" type="screen16x9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9" autoAdjust="0"/>
    <p:restoredTop sz="94660"/>
  </p:normalViewPr>
  <p:slideViewPr>
    <p:cSldViewPr>
      <p:cViewPr>
        <p:scale>
          <a:sx n="100" d="100"/>
          <a:sy n="100" d="100"/>
        </p:scale>
        <p:origin x="365" y="2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246F846-0C1F-4869-A5C8-4C290BD93E6B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A1A2464-E436-4EE8-B279-AFB9C917C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51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1" y="1054516"/>
            <a:ext cx="6172199" cy="1688684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929398"/>
            <a:ext cx="6172200" cy="84250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165860"/>
            <a:ext cx="4222308" cy="291465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165860"/>
            <a:ext cx="2075688" cy="29146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165860"/>
            <a:ext cx="4224528" cy="291465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5251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883820"/>
            <a:ext cx="836836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200" b="0" baseline="0">
                <a:solidFill>
                  <a:schemeClr val="bg1">
                    <a:lumMod val="65000"/>
                  </a:schemeClr>
                </a:solidFill>
                <a:latin typeface="Century Gothic"/>
                <a:ea typeface="Century Gothic"/>
                <a:cs typeface="Century Gothic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41313"/>
            <a:ext cx="8368364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360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401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159002"/>
            <a:ext cx="4224528" cy="29146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104138"/>
            <a:ext cx="6172200" cy="1597914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914650"/>
            <a:ext cx="6172200" cy="6858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7" y="457200"/>
            <a:ext cx="3616325" cy="8001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436894"/>
            <a:ext cx="3646966" cy="21610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5" y="1436911"/>
            <a:ext cx="3639311" cy="21610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4767263"/>
            <a:ext cx="5102352" cy="273844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457201"/>
            <a:ext cx="3615734" cy="800099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437085"/>
            <a:ext cx="3638550" cy="484584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45508"/>
            <a:ext cx="3638550" cy="21621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6" y="1437085"/>
            <a:ext cx="3660775" cy="484584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145507"/>
            <a:ext cx="3651250" cy="21621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4767263"/>
            <a:ext cx="5102352" cy="273844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163658"/>
            <a:ext cx="1828800" cy="273844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1" y="1440657"/>
            <a:ext cx="3654425" cy="21669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7" y="454819"/>
            <a:ext cx="3629025" cy="78105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40657"/>
            <a:ext cx="3629025" cy="13596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4767263"/>
            <a:ext cx="5102352" cy="273844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450056"/>
            <a:ext cx="2074862" cy="14859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3" y="1238250"/>
            <a:ext cx="5627687" cy="31655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460773"/>
            <a:ext cx="3741738" cy="6822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4767263"/>
            <a:ext cx="5102352" cy="273844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165860"/>
            <a:ext cx="2073348" cy="1484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160277"/>
            <a:ext cx="4222308" cy="2914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42101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4767263"/>
            <a:ext cx="5102352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4767263"/>
            <a:ext cx="1137684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9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9"/>
          <p:cNvSpPr>
            <a:spLocks/>
          </p:cNvSpPr>
          <p:nvPr/>
        </p:nvSpPr>
        <p:spPr bwMode="auto">
          <a:xfrm rot="2700000">
            <a:off x="6499020" y="2766430"/>
            <a:ext cx="1451524" cy="2263854"/>
          </a:xfrm>
          <a:custGeom>
            <a:avLst/>
            <a:gdLst>
              <a:gd name="T0" fmla="*/ 200 w 815"/>
              <a:gd name="T1" fmla="*/ 0 h 1273"/>
              <a:gd name="T2" fmla="*/ 70 w 815"/>
              <a:gd name="T3" fmla="*/ 54 h 1273"/>
              <a:gd name="T4" fmla="*/ 50 w 815"/>
              <a:gd name="T5" fmla="*/ 289 h 1273"/>
              <a:gd name="T6" fmla="*/ 50 w 815"/>
              <a:gd name="T7" fmla="*/ 289 h 1273"/>
              <a:gd name="T8" fmla="*/ 226 w 815"/>
              <a:gd name="T9" fmla="*/ 431 h 1273"/>
              <a:gd name="T10" fmla="*/ 349 w 815"/>
              <a:gd name="T11" fmla="*/ 678 h 1273"/>
              <a:gd name="T12" fmla="*/ 306 w 815"/>
              <a:gd name="T13" fmla="*/ 940 h 1273"/>
              <a:gd name="T14" fmla="*/ 365 w 815"/>
              <a:gd name="T15" fmla="*/ 1201 h 1273"/>
              <a:gd name="T16" fmla="*/ 541 w 815"/>
              <a:gd name="T17" fmla="*/ 1273 h 1273"/>
              <a:gd name="T18" fmla="*/ 718 w 815"/>
              <a:gd name="T19" fmla="*/ 1199 h 1273"/>
              <a:gd name="T20" fmla="*/ 716 w 815"/>
              <a:gd name="T21" fmla="*/ 846 h 1273"/>
              <a:gd name="T22" fmla="*/ 652 w 815"/>
              <a:gd name="T23" fmla="*/ 800 h 1273"/>
              <a:gd name="T24" fmla="*/ 438 w 815"/>
              <a:gd name="T25" fmla="*/ 642 h 1273"/>
              <a:gd name="T26" fmla="*/ 354 w 815"/>
              <a:gd name="T27" fmla="*/ 378 h 1273"/>
              <a:gd name="T28" fmla="*/ 382 w 815"/>
              <a:gd name="T29" fmla="*/ 155 h 1273"/>
              <a:gd name="T30" fmla="*/ 382 w 815"/>
              <a:gd name="T31" fmla="*/ 155 h 1273"/>
              <a:gd name="T32" fmla="*/ 330 w 815"/>
              <a:gd name="T33" fmla="*/ 53 h 1273"/>
              <a:gd name="T34" fmla="*/ 200 w 815"/>
              <a:gd name="T35" fmla="*/ 0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273">
                <a:moveTo>
                  <a:pt x="200" y="0"/>
                </a:moveTo>
                <a:cubicBezTo>
                  <a:pt x="153" y="0"/>
                  <a:pt x="106" y="18"/>
                  <a:pt x="70" y="54"/>
                </a:cubicBezTo>
                <a:cubicBezTo>
                  <a:pt x="6" y="119"/>
                  <a:pt x="0" y="218"/>
                  <a:pt x="50" y="289"/>
                </a:cubicBezTo>
                <a:cubicBezTo>
                  <a:pt x="50" y="289"/>
                  <a:pt x="50" y="289"/>
                  <a:pt x="50" y="289"/>
                </a:cubicBezTo>
                <a:cubicBezTo>
                  <a:pt x="50" y="289"/>
                  <a:pt x="89" y="360"/>
                  <a:pt x="226" y="431"/>
                </a:cubicBezTo>
                <a:cubicBezTo>
                  <a:pt x="277" y="457"/>
                  <a:pt x="328" y="616"/>
                  <a:pt x="349" y="678"/>
                </a:cubicBezTo>
                <a:cubicBezTo>
                  <a:pt x="377" y="757"/>
                  <a:pt x="330" y="848"/>
                  <a:pt x="306" y="940"/>
                </a:cubicBezTo>
                <a:cubicBezTo>
                  <a:pt x="274" y="1029"/>
                  <a:pt x="294" y="1131"/>
                  <a:pt x="365" y="1201"/>
                </a:cubicBezTo>
                <a:cubicBezTo>
                  <a:pt x="414" y="1249"/>
                  <a:pt x="477" y="1273"/>
                  <a:pt x="541" y="1273"/>
                </a:cubicBezTo>
                <a:cubicBezTo>
                  <a:pt x="605" y="1273"/>
                  <a:pt x="669" y="1248"/>
                  <a:pt x="718" y="1199"/>
                </a:cubicBezTo>
                <a:cubicBezTo>
                  <a:pt x="815" y="1101"/>
                  <a:pt x="814" y="943"/>
                  <a:pt x="716" y="846"/>
                </a:cubicBezTo>
                <a:cubicBezTo>
                  <a:pt x="697" y="827"/>
                  <a:pt x="675" y="812"/>
                  <a:pt x="652" y="800"/>
                </a:cubicBezTo>
                <a:cubicBezTo>
                  <a:pt x="570" y="750"/>
                  <a:pt x="473" y="718"/>
                  <a:pt x="438" y="642"/>
                </a:cubicBezTo>
                <a:cubicBezTo>
                  <a:pt x="410" y="583"/>
                  <a:pt x="336" y="434"/>
                  <a:pt x="354" y="378"/>
                </a:cubicBezTo>
                <a:cubicBezTo>
                  <a:pt x="403" y="233"/>
                  <a:pt x="382" y="155"/>
                  <a:pt x="382" y="155"/>
                </a:cubicBezTo>
                <a:cubicBezTo>
                  <a:pt x="382" y="155"/>
                  <a:pt x="382" y="155"/>
                  <a:pt x="382" y="155"/>
                </a:cubicBezTo>
                <a:cubicBezTo>
                  <a:pt x="376" y="118"/>
                  <a:pt x="359" y="82"/>
                  <a:pt x="330" y="53"/>
                </a:cubicBezTo>
                <a:cubicBezTo>
                  <a:pt x="294" y="18"/>
                  <a:pt x="247" y="0"/>
                  <a:pt x="200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4000"/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 rot="2700000">
            <a:off x="5654520" y="1890241"/>
            <a:ext cx="1451524" cy="2263854"/>
          </a:xfrm>
          <a:custGeom>
            <a:avLst/>
            <a:gdLst>
              <a:gd name="T0" fmla="*/ 200 w 815"/>
              <a:gd name="T1" fmla="*/ 0 h 1273"/>
              <a:gd name="T2" fmla="*/ 70 w 815"/>
              <a:gd name="T3" fmla="*/ 54 h 1273"/>
              <a:gd name="T4" fmla="*/ 50 w 815"/>
              <a:gd name="T5" fmla="*/ 289 h 1273"/>
              <a:gd name="T6" fmla="*/ 50 w 815"/>
              <a:gd name="T7" fmla="*/ 289 h 1273"/>
              <a:gd name="T8" fmla="*/ 226 w 815"/>
              <a:gd name="T9" fmla="*/ 431 h 1273"/>
              <a:gd name="T10" fmla="*/ 349 w 815"/>
              <a:gd name="T11" fmla="*/ 678 h 1273"/>
              <a:gd name="T12" fmla="*/ 306 w 815"/>
              <a:gd name="T13" fmla="*/ 940 h 1273"/>
              <a:gd name="T14" fmla="*/ 365 w 815"/>
              <a:gd name="T15" fmla="*/ 1201 h 1273"/>
              <a:gd name="T16" fmla="*/ 541 w 815"/>
              <a:gd name="T17" fmla="*/ 1273 h 1273"/>
              <a:gd name="T18" fmla="*/ 718 w 815"/>
              <a:gd name="T19" fmla="*/ 1199 h 1273"/>
              <a:gd name="T20" fmla="*/ 716 w 815"/>
              <a:gd name="T21" fmla="*/ 846 h 1273"/>
              <a:gd name="T22" fmla="*/ 652 w 815"/>
              <a:gd name="T23" fmla="*/ 800 h 1273"/>
              <a:gd name="T24" fmla="*/ 438 w 815"/>
              <a:gd name="T25" fmla="*/ 642 h 1273"/>
              <a:gd name="T26" fmla="*/ 354 w 815"/>
              <a:gd name="T27" fmla="*/ 378 h 1273"/>
              <a:gd name="T28" fmla="*/ 382 w 815"/>
              <a:gd name="T29" fmla="*/ 155 h 1273"/>
              <a:gd name="T30" fmla="*/ 382 w 815"/>
              <a:gd name="T31" fmla="*/ 155 h 1273"/>
              <a:gd name="T32" fmla="*/ 330 w 815"/>
              <a:gd name="T33" fmla="*/ 53 h 1273"/>
              <a:gd name="T34" fmla="*/ 200 w 815"/>
              <a:gd name="T35" fmla="*/ 0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273">
                <a:moveTo>
                  <a:pt x="200" y="0"/>
                </a:moveTo>
                <a:cubicBezTo>
                  <a:pt x="153" y="0"/>
                  <a:pt x="106" y="18"/>
                  <a:pt x="70" y="54"/>
                </a:cubicBezTo>
                <a:cubicBezTo>
                  <a:pt x="6" y="119"/>
                  <a:pt x="0" y="218"/>
                  <a:pt x="50" y="289"/>
                </a:cubicBezTo>
                <a:cubicBezTo>
                  <a:pt x="50" y="289"/>
                  <a:pt x="50" y="289"/>
                  <a:pt x="50" y="289"/>
                </a:cubicBezTo>
                <a:cubicBezTo>
                  <a:pt x="50" y="289"/>
                  <a:pt x="89" y="360"/>
                  <a:pt x="226" y="431"/>
                </a:cubicBezTo>
                <a:cubicBezTo>
                  <a:pt x="277" y="457"/>
                  <a:pt x="328" y="616"/>
                  <a:pt x="349" y="678"/>
                </a:cubicBezTo>
                <a:cubicBezTo>
                  <a:pt x="377" y="757"/>
                  <a:pt x="330" y="848"/>
                  <a:pt x="306" y="940"/>
                </a:cubicBezTo>
                <a:cubicBezTo>
                  <a:pt x="274" y="1029"/>
                  <a:pt x="294" y="1131"/>
                  <a:pt x="365" y="1201"/>
                </a:cubicBezTo>
                <a:cubicBezTo>
                  <a:pt x="414" y="1249"/>
                  <a:pt x="477" y="1273"/>
                  <a:pt x="541" y="1273"/>
                </a:cubicBezTo>
                <a:cubicBezTo>
                  <a:pt x="605" y="1273"/>
                  <a:pt x="669" y="1248"/>
                  <a:pt x="718" y="1199"/>
                </a:cubicBezTo>
                <a:cubicBezTo>
                  <a:pt x="815" y="1101"/>
                  <a:pt x="814" y="943"/>
                  <a:pt x="716" y="846"/>
                </a:cubicBezTo>
                <a:cubicBezTo>
                  <a:pt x="697" y="827"/>
                  <a:pt x="675" y="812"/>
                  <a:pt x="652" y="800"/>
                </a:cubicBezTo>
                <a:cubicBezTo>
                  <a:pt x="570" y="750"/>
                  <a:pt x="473" y="718"/>
                  <a:pt x="438" y="642"/>
                </a:cubicBezTo>
                <a:cubicBezTo>
                  <a:pt x="410" y="583"/>
                  <a:pt x="336" y="434"/>
                  <a:pt x="354" y="378"/>
                </a:cubicBezTo>
                <a:cubicBezTo>
                  <a:pt x="403" y="233"/>
                  <a:pt x="382" y="155"/>
                  <a:pt x="382" y="155"/>
                </a:cubicBezTo>
                <a:cubicBezTo>
                  <a:pt x="382" y="155"/>
                  <a:pt x="382" y="155"/>
                  <a:pt x="382" y="155"/>
                </a:cubicBezTo>
                <a:cubicBezTo>
                  <a:pt x="376" y="118"/>
                  <a:pt x="359" y="82"/>
                  <a:pt x="330" y="53"/>
                </a:cubicBezTo>
                <a:cubicBezTo>
                  <a:pt x="294" y="18"/>
                  <a:pt x="247" y="0"/>
                  <a:pt x="200" y="0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4000"/>
          </a:p>
        </p:txBody>
      </p:sp>
      <p:sp>
        <p:nvSpPr>
          <p:cNvPr id="16" name="Freeform 9"/>
          <p:cNvSpPr>
            <a:spLocks/>
          </p:cNvSpPr>
          <p:nvPr/>
        </p:nvSpPr>
        <p:spPr bwMode="auto">
          <a:xfrm rot="2700000" flipH="1">
            <a:off x="5985229" y="2231533"/>
            <a:ext cx="1451524" cy="2263854"/>
          </a:xfrm>
          <a:custGeom>
            <a:avLst/>
            <a:gdLst>
              <a:gd name="T0" fmla="*/ 200 w 815"/>
              <a:gd name="T1" fmla="*/ 0 h 1273"/>
              <a:gd name="T2" fmla="*/ 70 w 815"/>
              <a:gd name="T3" fmla="*/ 54 h 1273"/>
              <a:gd name="T4" fmla="*/ 50 w 815"/>
              <a:gd name="T5" fmla="*/ 289 h 1273"/>
              <a:gd name="T6" fmla="*/ 50 w 815"/>
              <a:gd name="T7" fmla="*/ 289 h 1273"/>
              <a:gd name="T8" fmla="*/ 226 w 815"/>
              <a:gd name="T9" fmla="*/ 431 h 1273"/>
              <a:gd name="T10" fmla="*/ 349 w 815"/>
              <a:gd name="T11" fmla="*/ 678 h 1273"/>
              <a:gd name="T12" fmla="*/ 306 w 815"/>
              <a:gd name="T13" fmla="*/ 940 h 1273"/>
              <a:gd name="T14" fmla="*/ 365 w 815"/>
              <a:gd name="T15" fmla="*/ 1201 h 1273"/>
              <a:gd name="T16" fmla="*/ 541 w 815"/>
              <a:gd name="T17" fmla="*/ 1273 h 1273"/>
              <a:gd name="T18" fmla="*/ 718 w 815"/>
              <a:gd name="T19" fmla="*/ 1199 h 1273"/>
              <a:gd name="T20" fmla="*/ 716 w 815"/>
              <a:gd name="T21" fmla="*/ 846 h 1273"/>
              <a:gd name="T22" fmla="*/ 652 w 815"/>
              <a:gd name="T23" fmla="*/ 800 h 1273"/>
              <a:gd name="T24" fmla="*/ 438 w 815"/>
              <a:gd name="T25" fmla="*/ 642 h 1273"/>
              <a:gd name="T26" fmla="*/ 354 w 815"/>
              <a:gd name="T27" fmla="*/ 378 h 1273"/>
              <a:gd name="T28" fmla="*/ 382 w 815"/>
              <a:gd name="T29" fmla="*/ 155 h 1273"/>
              <a:gd name="T30" fmla="*/ 382 w 815"/>
              <a:gd name="T31" fmla="*/ 155 h 1273"/>
              <a:gd name="T32" fmla="*/ 330 w 815"/>
              <a:gd name="T33" fmla="*/ 53 h 1273"/>
              <a:gd name="T34" fmla="*/ 200 w 815"/>
              <a:gd name="T35" fmla="*/ 0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273">
                <a:moveTo>
                  <a:pt x="200" y="0"/>
                </a:moveTo>
                <a:cubicBezTo>
                  <a:pt x="153" y="0"/>
                  <a:pt x="106" y="18"/>
                  <a:pt x="70" y="54"/>
                </a:cubicBezTo>
                <a:cubicBezTo>
                  <a:pt x="6" y="119"/>
                  <a:pt x="0" y="218"/>
                  <a:pt x="50" y="289"/>
                </a:cubicBezTo>
                <a:cubicBezTo>
                  <a:pt x="50" y="289"/>
                  <a:pt x="50" y="289"/>
                  <a:pt x="50" y="289"/>
                </a:cubicBezTo>
                <a:cubicBezTo>
                  <a:pt x="50" y="289"/>
                  <a:pt x="89" y="360"/>
                  <a:pt x="226" y="431"/>
                </a:cubicBezTo>
                <a:cubicBezTo>
                  <a:pt x="277" y="457"/>
                  <a:pt x="328" y="616"/>
                  <a:pt x="349" y="678"/>
                </a:cubicBezTo>
                <a:cubicBezTo>
                  <a:pt x="377" y="757"/>
                  <a:pt x="330" y="848"/>
                  <a:pt x="306" y="940"/>
                </a:cubicBezTo>
                <a:cubicBezTo>
                  <a:pt x="274" y="1029"/>
                  <a:pt x="294" y="1131"/>
                  <a:pt x="365" y="1201"/>
                </a:cubicBezTo>
                <a:cubicBezTo>
                  <a:pt x="414" y="1249"/>
                  <a:pt x="477" y="1273"/>
                  <a:pt x="541" y="1273"/>
                </a:cubicBezTo>
                <a:cubicBezTo>
                  <a:pt x="605" y="1273"/>
                  <a:pt x="669" y="1248"/>
                  <a:pt x="718" y="1199"/>
                </a:cubicBezTo>
                <a:cubicBezTo>
                  <a:pt x="815" y="1101"/>
                  <a:pt x="814" y="943"/>
                  <a:pt x="716" y="846"/>
                </a:cubicBezTo>
                <a:cubicBezTo>
                  <a:pt x="697" y="827"/>
                  <a:pt x="675" y="812"/>
                  <a:pt x="652" y="800"/>
                </a:cubicBezTo>
                <a:cubicBezTo>
                  <a:pt x="570" y="750"/>
                  <a:pt x="473" y="718"/>
                  <a:pt x="438" y="642"/>
                </a:cubicBezTo>
                <a:cubicBezTo>
                  <a:pt x="410" y="583"/>
                  <a:pt x="336" y="434"/>
                  <a:pt x="354" y="378"/>
                </a:cubicBezTo>
                <a:cubicBezTo>
                  <a:pt x="403" y="233"/>
                  <a:pt x="382" y="155"/>
                  <a:pt x="382" y="155"/>
                </a:cubicBezTo>
                <a:cubicBezTo>
                  <a:pt x="382" y="155"/>
                  <a:pt x="382" y="155"/>
                  <a:pt x="382" y="155"/>
                </a:cubicBezTo>
                <a:cubicBezTo>
                  <a:pt x="376" y="118"/>
                  <a:pt x="359" y="82"/>
                  <a:pt x="330" y="53"/>
                </a:cubicBezTo>
                <a:cubicBezTo>
                  <a:pt x="294" y="18"/>
                  <a:pt x="247" y="0"/>
                  <a:pt x="200" y="0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4000"/>
          </a:p>
        </p:txBody>
      </p:sp>
      <p:sp>
        <p:nvSpPr>
          <p:cNvPr id="46" name="Freeform 9"/>
          <p:cNvSpPr>
            <a:spLocks/>
          </p:cNvSpPr>
          <p:nvPr/>
        </p:nvSpPr>
        <p:spPr bwMode="auto">
          <a:xfrm rot="2700000">
            <a:off x="3979025" y="133241"/>
            <a:ext cx="1451524" cy="2263854"/>
          </a:xfrm>
          <a:custGeom>
            <a:avLst/>
            <a:gdLst>
              <a:gd name="T0" fmla="*/ 200 w 815"/>
              <a:gd name="T1" fmla="*/ 0 h 1273"/>
              <a:gd name="T2" fmla="*/ 70 w 815"/>
              <a:gd name="T3" fmla="*/ 54 h 1273"/>
              <a:gd name="T4" fmla="*/ 50 w 815"/>
              <a:gd name="T5" fmla="*/ 289 h 1273"/>
              <a:gd name="T6" fmla="*/ 50 w 815"/>
              <a:gd name="T7" fmla="*/ 289 h 1273"/>
              <a:gd name="T8" fmla="*/ 226 w 815"/>
              <a:gd name="T9" fmla="*/ 431 h 1273"/>
              <a:gd name="T10" fmla="*/ 349 w 815"/>
              <a:gd name="T11" fmla="*/ 678 h 1273"/>
              <a:gd name="T12" fmla="*/ 306 w 815"/>
              <a:gd name="T13" fmla="*/ 940 h 1273"/>
              <a:gd name="T14" fmla="*/ 365 w 815"/>
              <a:gd name="T15" fmla="*/ 1201 h 1273"/>
              <a:gd name="T16" fmla="*/ 541 w 815"/>
              <a:gd name="T17" fmla="*/ 1273 h 1273"/>
              <a:gd name="T18" fmla="*/ 718 w 815"/>
              <a:gd name="T19" fmla="*/ 1199 h 1273"/>
              <a:gd name="T20" fmla="*/ 716 w 815"/>
              <a:gd name="T21" fmla="*/ 846 h 1273"/>
              <a:gd name="T22" fmla="*/ 652 w 815"/>
              <a:gd name="T23" fmla="*/ 800 h 1273"/>
              <a:gd name="T24" fmla="*/ 438 w 815"/>
              <a:gd name="T25" fmla="*/ 642 h 1273"/>
              <a:gd name="T26" fmla="*/ 354 w 815"/>
              <a:gd name="T27" fmla="*/ 378 h 1273"/>
              <a:gd name="T28" fmla="*/ 382 w 815"/>
              <a:gd name="T29" fmla="*/ 155 h 1273"/>
              <a:gd name="T30" fmla="*/ 382 w 815"/>
              <a:gd name="T31" fmla="*/ 155 h 1273"/>
              <a:gd name="T32" fmla="*/ 330 w 815"/>
              <a:gd name="T33" fmla="*/ 53 h 1273"/>
              <a:gd name="T34" fmla="*/ 200 w 815"/>
              <a:gd name="T35" fmla="*/ 0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273">
                <a:moveTo>
                  <a:pt x="200" y="0"/>
                </a:moveTo>
                <a:cubicBezTo>
                  <a:pt x="153" y="0"/>
                  <a:pt x="106" y="18"/>
                  <a:pt x="70" y="54"/>
                </a:cubicBezTo>
                <a:cubicBezTo>
                  <a:pt x="6" y="119"/>
                  <a:pt x="0" y="218"/>
                  <a:pt x="50" y="289"/>
                </a:cubicBezTo>
                <a:cubicBezTo>
                  <a:pt x="50" y="289"/>
                  <a:pt x="50" y="289"/>
                  <a:pt x="50" y="289"/>
                </a:cubicBezTo>
                <a:cubicBezTo>
                  <a:pt x="50" y="289"/>
                  <a:pt x="89" y="360"/>
                  <a:pt x="226" y="431"/>
                </a:cubicBezTo>
                <a:cubicBezTo>
                  <a:pt x="277" y="457"/>
                  <a:pt x="328" y="616"/>
                  <a:pt x="349" y="678"/>
                </a:cubicBezTo>
                <a:cubicBezTo>
                  <a:pt x="377" y="757"/>
                  <a:pt x="330" y="848"/>
                  <a:pt x="306" y="940"/>
                </a:cubicBezTo>
                <a:cubicBezTo>
                  <a:pt x="274" y="1029"/>
                  <a:pt x="294" y="1131"/>
                  <a:pt x="365" y="1201"/>
                </a:cubicBezTo>
                <a:cubicBezTo>
                  <a:pt x="414" y="1249"/>
                  <a:pt x="477" y="1273"/>
                  <a:pt x="541" y="1273"/>
                </a:cubicBezTo>
                <a:cubicBezTo>
                  <a:pt x="605" y="1273"/>
                  <a:pt x="669" y="1248"/>
                  <a:pt x="718" y="1199"/>
                </a:cubicBezTo>
                <a:cubicBezTo>
                  <a:pt x="815" y="1101"/>
                  <a:pt x="814" y="943"/>
                  <a:pt x="716" y="846"/>
                </a:cubicBezTo>
                <a:cubicBezTo>
                  <a:pt x="697" y="827"/>
                  <a:pt x="675" y="812"/>
                  <a:pt x="652" y="800"/>
                </a:cubicBezTo>
                <a:cubicBezTo>
                  <a:pt x="570" y="750"/>
                  <a:pt x="473" y="718"/>
                  <a:pt x="438" y="642"/>
                </a:cubicBezTo>
                <a:cubicBezTo>
                  <a:pt x="410" y="583"/>
                  <a:pt x="336" y="434"/>
                  <a:pt x="354" y="378"/>
                </a:cubicBezTo>
                <a:cubicBezTo>
                  <a:pt x="403" y="233"/>
                  <a:pt x="382" y="155"/>
                  <a:pt x="382" y="155"/>
                </a:cubicBezTo>
                <a:cubicBezTo>
                  <a:pt x="382" y="155"/>
                  <a:pt x="382" y="155"/>
                  <a:pt x="382" y="155"/>
                </a:cubicBezTo>
                <a:cubicBezTo>
                  <a:pt x="376" y="118"/>
                  <a:pt x="359" y="82"/>
                  <a:pt x="330" y="53"/>
                </a:cubicBezTo>
                <a:cubicBezTo>
                  <a:pt x="294" y="18"/>
                  <a:pt x="247" y="0"/>
                  <a:pt x="200" y="0"/>
                </a:cubicBezTo>
              </a:path>
            </a:pathLst>
          </a:cu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4000"/>
          </a:p>
        </p:txBody>
      </p:sp>
      <p:sp>
        <p:nvSpPr>
          <p:cNvPr id="35" name="Freeform 9"/>
          <p:cNvSpPr>
            <a:spLocks/>
          </p:cNvSpPr>
          <p:nvPr/>
        </p:nvSpPr>
        <p:spPr bwMode="auto">
          <a:xfrm rot="2700000" flipH="1">
            <a:off x="3462467" y="-392048"/>
            <a:ext cx="1451524" cy="2263854"/>
          </a:xfrm>
          <a:custGeom>
            <a:avLst/>
            <a:gdLst>
              <a:gd name="T0" fmla="*/ 200 w 815"/>
              <a:gd name="T1" fmla="*/ 0 h 1273"/>
              <a:gd name="T2" fmla="*/ 70 w 815"/>
              <a:gd name="T3" fmla="*/ 54 h 1273"/>
              <a:gd name="T4" fmla="*/ 50 w 815"/>
              <a:gd name="T5" fmla="*/ 289 h 1273"/>
              <a:gd name="T6" fmla="*/ 50 w 815"/>
              <a:gd name="T7" fmla="*/ 289 h 1273"/>
              <a:gd name="T8" fmla="*/ 226 w 815"/>
              <a:gd name="T9" fmla="*/ 431 h 1273"/>
              <a:gd name="T10" fmla="*/ 349 w 815"/>
              <a:gd name="T11" fmla="*/ 678 h 1273"/>
              <a:gd name="T12" fmla="*/ 306 w 815"/>
              <a:gd name="T13" fmla="*/ 940 h 1273"/>
              <a:gd name="T14" fmla="*/ 365 w 815"/>
              <a:gd name="T15" fmla="*/ 1201 h 1273"/>
              <a:gd name="T16" fmla="*/ 541 w 815"/>
              <a:gd name="T17" fmla="*/ 1273 h 1273"/>
              <a:gd name="T18" fmla="*/ 718 w 815"/>
              <a:gd name="T19" fmla="*/ 1199 h 1273"/>
              <a:gd name="T20" fmla="*/ 716 w 815"/>
              <a:gd name="T21" fmla="*/ 846 h 1273"/>
              <a:gd name="T22" fmla="*/ 652 w 815"/>
              <a:gd name="T23" fmla="*/ 800 h 1273"/>
              <a:gd name="T24" fmla="*/ 438 w 815"/>
              <a:gd name="T25" fmla="*/ 642 h 1273"/>
              <a:gd name="T26" fmla="*/ 354 w 815"/>
              <a:gd name="T27" fmla="*/ 378 h 1273"/>
              <a:gd name="T28" fmla="*/ 382 w 815"/>
              <a:gd name="T29" fmla="*/ 155 h 1273"/>
              <a:gd name="T30" fmla="*/ 382 w 815"/>
              <a:gd name="T31" fmla="*/ 155 h 1273"/>
              <a:gd name="T32" fmla="*/ 330 w 815"/>
              <a:gd name="T33" fmla="*/ 53 h 1273"/>
              <a:gd name="T34" fmla="*/ 200 w 815"/>
              <a:gd name="T35" fmla="*/ 0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273">
                <a:moveTo>
                  <a:pt x="200" y="0"/>
                </a:moveTo>
                <a:cubicBezTo>
                  <a:pt x="153" y="0"/>
                  <a:pt x="106" y="18"/>
                  <a:pt x="70" y="54"/>
                </a:cubicBezTo>
                <a:cubicBezTo>
                  <a:pt x="6" y="119"/>
                  <a:pt x="0" y="218"/>
                  <a:pt x="50" y="289"/>
                </a:cubicBezTo>
                <a:cubicBezTo>
                  <a:pt x="50" y="289"/>
                  <a:pt x="50" y="289"/>
                  <a:pt x="50" y="289"/>
                </a:cubicBezTo>
                <a:cubicBezTo>
                  <a:pt x="50" y="289"/>
                  <a:pt x="89" y="360"/>
                  <a:pt x="226" y="431"/>
                </a:cubicBezTo>
                <a:cubicBezTo>
                  <a:pt x="277" y="457"/>
                  <a:pt x="328" y="616"/>
                  <a:pt x="349" y="678"/>
                </a:cubicBezTo>
                <a:cubicBezTo>
                  <a:pt x="377" y="757"/>
                  <a:pt x="330" y="848"/>
                  <a:pt x="306" y="940"/>
                </a:cubicBezTo>
                <a:cubicBezTo>
                  <a:pt x="274" y="1029"/>
                  <a:pt x="294" y="1131"/>
                  <a:pt x="365" y="1201"/>
                </a:cubicBezTo>
                <a:cubicBezTo>
                  <a:pt x="414" y="1249"/>
                  <a:pt x="477" y="1273"/>
                  <a:pt x="541" y="1273"/>
                </a:cubicBezTo>
                <a:cubicBezTo>
                  <a:pt x="605" y="1273"/>
                  <a:pt x="669" y="1248"/>
                  <a:pt x="718" y="1199"/>
                </a:cubicBezTo>
                <a:cubicBezTo>
                  <a:pt x="815" y="1101"/>
                  <a:pt x="814" y="943"/>
                  <a:pt x="716" y="846"/>
                </a:cubicBezTo>
                <a:cubicBezTo>
                  <a:pt x="697" y="827"/>
                  <a:pt x="675" y="812"/>
                  <a:pt x="652" y="800"/>
                </a:cubicBezTo>
                <a:cubicBezTo>
                  <a:pt x="570" y="750"/>
                  <a:pt x="473" y="718"/>
                  <a:pt x="438" y="642"/>
                </a:cubicBezTo>
                <a:cubicBezTo>
                  <a:pt x="410" y="583"/>
                  <a:pt x="336" y="434"/>
                  <a:pt x="354" y="378"/>
                </a:cubicBezTo>
                <a:cubicBezTo>
                  <a:pt x="403" y="233"/>
                  <a:pt x="382" y="155"/>
                  <a:pt x="382" y="155"/>
                </a:cubicBezTo>
                <a:cubicBezTo>
                  <a:pt x="382" y="155"/>
                  <a:pt x="382" y="155"/>
                  <a:pt x="382" y="155"/>
                </a:cubicBezTo>
                <a:cubicBezTo>
                  <a:pt x="376" y="118"/>
                  <a:pt x="359" y="82"/>
                  <a:pt x="330" y="53"/>
                </a:cubicBezTo>
                <a:cubicBezTo>
                  <a:pt x="294" y="18"/>
                  <a:pt x="247" y="0"/>
                  <a:pt x="200" y="0"/>
                </a:cubicBezTo>
              </a:path>
            </a:pathLst>
          </a:cu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4000"/>
          </a:p>
        </p:txBody>
      </p:sp>
      <p:sp>
        <p:nvSpPr>
          <p:cNvPr id="40" name="Freeform 9"/>
          <p:cNvSpPr>
            <a:spLocks/>
          </p:cNvSpPr>
          <p:nvPr/>
        </p:nvSpPr>
        <p:spPr bwMode="auto">
          <a:xfrm rot="2700000">
            <a:off x="4812076" y="1015865"/>
            <a:ext cx="1451524" cy="2263854"/>
          </a:xfrm>
          <a:custGeom>
            <a:avLst/>
            <a:gdLst>
              <a:gd name="T0" fmla="*/ 200 w 815"/>
              <a:gd name="T1" fmla="*/ 0 h 1273"/>
              <a:gd name="T2" fmla="*/ 70 w 815"/>
              <a:gd name="T3" fmla="*/ 54 h 1273"/>
              <a:gd name="T4" fmla="*/ 50 w 815"/>
              <a:gd name="T5" fmla="*/ 289 h 1273"/>
              <a:gd name="T6" fmla="*/ 50 w 815"/>
              <a:gd name="T7" fmla="*/ 289 h 1273"/>
              <a:gd name="T8" fmla="*/ 226 w 815"/>
              <a:gd name="T9" fmla="*/ 431 h 1273"/>
              <a:gd name="T10" fmla="*/ 349 w 815"/>
              <a:gd name="T11" fmla="*/ 678 h 1273"/>
              <a:gd name="T12" fmla="*/ 306 w 815"/>
              <a:gd name="T13" fmla="*/ 940 h 1273"/>
              <a:gd name="T14" fmla="*/ 365 w 815"/>
              <a:gd name="T15" fmla="*/ 1201 h 1273"/>
              <a:gd name="T16" fmla="*/ 541 w 815"/>
              <a:gd name="T17" fmla="*/ 1273 h 1273"/>
              <a:gd name="T18" fmla="*/ 718 w 815"/>
              <a:gd name="T19" fmla="*/ 1199 h 1273"/>
              <a:gd name="T20" fmla="*/ 716 w 815"/>
              <a:gd name="T21" fmla="*/ 846 h 1273"/>
              <a:gd name="T22" fmla="*/ 652 w 815"/>
              <a:gd name="T23" fmla="*/ 800 h 1273"/>
              <a:gd name="T24" fmla="*/ 438 w 815"/>
              <a:gd name="T25" fmla="*/ 642 h 1273"/>
              <a:gd name="T26" fmla="*/ 354 w 815"/>
              <a:gd name="T27" fmla="*/ 378 h 1273"/>
              <a:gd name="T28" fmla="*/ 382 w 815"/>
              <a:gd name="T29" fmla="*/ 155 h 1273"/>
              <a:gd name="T30" fmla="*/ 382 w 815"/>
              <a:gd name="T31" fmla="*/ 155 h 1273"/>
              <a:gd name="T32" fmla="*/ 330 w 815"/>
              <a:gd name="T33" fmla="*/ 53 h 1273"/>
              <a:gd name="T34" fmla="*/ 200 w 815"/>
              <a:gd name="T35" fmla="*/ 0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273">
                <a:moveTo>
                  <a:pt x="200" y="0"/>
                </a:moveTo>
                <a:cubicBezTo>
                  <a:pt x="153" y="0"/>
                  <a:pt x="106" y="18"/>
                  <a:pt x="70" y="54"/>
                </a:cubicBezTo>
                <a:cubicBezTo>
                  <a:pt x="6" y="119"/>
                  <a:pt x="0" y="218"/>
                  <a:pt x="50" y="289"/>
                </a:cubicBezTo>
                <a:cubicBezTo>
                  <a:pt x="50" y="289"/>
                  <a:pt x="50" y="289"/>
                  <a:pt x="50" y="289"/>
                </a:cubicBezTo>
                <a:cubicBezTo>
                  <a:pt x="50" y="289"/>
                  <a:pt x="89" y="360"/>
                  <a:pt x="226" y="431"/>
                </a:cubicBezTo>
                <a:cubicBezTo>
                  <a:pt x="277" y="457"/>
                  <a:pt x="328" y="616"/>
                  <a:pt x="349" y="678"/>
                </a:cubicBezTo>
                <a:cubicBezTo>
                  <a:pt x="377" y="757"/>
                  <a:pt x="330" y="848"/>
                  <a:pt x="306" y="940"/>
                </a:cubicBezTo>
                <a:cubicBezTo>
                  <a:pt x="274" y="1029"/>
                  <a:pt x="294" y="1131"/>
                  <a:pt x="365" y="1201"/>
                </a:cubicBezTo>
                <a:cubicBezTo>
                  <a:pt x="414" y="1249"/>
                  <a:pt x="477" y="1273"/>
                  <a:pt x="541" y="1273"/>
                </a:cubicBezTo>
                <a:cubicBezTo>
                  <a:pt x="605" y="1273"/>
                  <a:pt x="669" y="1248"/>
                  <a:pt x="718" y="1199"/>
                </a:cubicBezTo>
                <a:cubicBezTo>
                  <a:pt x="815" y="1101"/>
                  <a:pt x="814" y="943"/>
                  <a:pt x="716" y="846"/>
                </a:cubicBezTo>
                <a:cubicBezTo>
                  <a:pt x="697" y="827"/>
                  <a:pt x="675" y="812"/>
                  <a:pt x="652" y="800"/>
                </a:cubicBezTo>
                <a:cubicBezTo>
                  <a:pt x="570" y="750"/>
                  <a:pt x="473" y="718"/>
                  <a:pt x="438" y="642"/>
                </a:cubicBezTo>
                <a:cubicBezTo>
                  <a:pt x="410" y="583"/>
                  <a:pt x="336" y="434"/>
                  <a:pt x="354" y="378"/>
                </a:cubicBezTo>
                <a:cubicBezTo>
                  <a:pt x="403" y="233"/>
                  <a:pt x="382" y="155"/>
                  <a:pt x="382" y="155"/>
                </a:cubicBezTo>
                <a:cubicBezTo>
                  <a:pt x="382" y="155"/>
                  <a:pt x="382" y="155"/>
                  <a:pt x="382" y="155"/>
                </a:cubicBezTo>
                <a:cubicBezTo>
                  <a:pt x="376" y="118"/>
                  <a:pt x="359" y="82"/>
                  <a:pt x="330" y="53"/>
                </a:cubicBezTo>
                <a:cubicBezTo>
                  <a:pt x="294" y="18"/>
                  <a:pt x="247" y="0"/>
                  <a:pt x="200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4000"/>
          </a:p>
        </p:txBody>
      </p:sp>
      <p:sp>
        <p:nvSpPr>
          <p:cNvPr id="50" name="Freeform 9"/>
          <p:cNvSpPr>
            <a:spLocks/>
          </p:cNvSpPr>
          <p:nvPr/>
        </p:nvSpPr>
        <p:spPr bwMode="auto">
          <a:xfrm rot="2700000" flipH="1">
            <a:off x="4306950" y="479150"/>
            <a:ext cx="1451524" cy="2263854"/>
          </a:xfrm>
          <a:custGeom>
            <a:avLst/>
            <a:gdLst>
              <a:gd name="T0" fmla="*/ 200 w 815"/>
              <a:gd name="T1" fmla="*/ 0 h 1273"/>
              <a:gd name="T2" fmla="*/ 70 w 815"/>
              <a:gd name="T3" fmla="*/ 54 h 1273"/>
              <a:gd name="T4" fmla="*/ 50 w 815"/>
              <a:gd name="T5" fmla="*/ 289 h 1273"/>
              <a:gd name="T6" fmla="*/ 50 w 815"/>
              <a:gd name="T7" fmla="*/ 289 h 1273"/>
              <a:gd name="T8" fmla="*/ 226 w 815"/>
              <a:gd name="T9" fmla="*/ 431 h 1273"/>
              <a:gd name="T10" fmla="*/ 349 w 815"/>
              <a:gd name="T11" fmla="*/ 678 h 1273"/>
              <a:gd name="T12" fmla="*/ 306 w 815"/>
              <a:gd name="T13" fmla="*/ 940 h 1273"/>
              <a:gd name="T14" fmla="*/ 365 w 815"/>
              <a:gd name="T15" fmla="*/ 1201 h 1273"/>
              <a:gd name="T16" fmla="*/ 541 w 815"/>
              <a:gd name="T17" fmla="*/ 1273 h 1273"/>
              <a:gd name="T18" fmla="*/ 718 w 815"/>
              <a:gd name="T19" fmla="*/ 1199 h 1273"/>
              <a:gd name="T20" fmla="*/ 716 w 815"/>
              <a:gd name="T21" fmla="*/ 846 h 1273"/>
              <a:gd name="T22" fmla="*/ 652 w 815"/>
              <a:gd name="T23" fmla="*/ 800 h 1273"/>
              <a:gd name="T24" fmla="*/ 438 w 815"/>
              <a:gd name="T25" fmla="*/ 642 h 1273"/>
              <a:gd name="T26" fmla="*/ 354 w 815"/>
              <a:gd name="T27" fmla="*/ 378 h 1273"/>
              <a:gd name="T28" fmla="*/ 382 w 815"/>
              <a:gd name="T29" fmla="*/ 155 h 1273"/>
              <a:gd name="T30" fmla="*/ 382 w 815"/>
              <a:gd name="T31" fmla="*/ 155 h 1273"/>
              <a:gd name="T32" fmla="*/ 330 w 815"/>
              <a:gd name="T33" fmla="*/ 53 h 1273"/>
              <a:gd name="T34" fmla="*/ 200 w 815"/>
              <a:gd name="T35" fmla="*/ 0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273">
                <a:moveTo>
                  <a:pt x="200" y="0"/>
                </a:moveTo>
                <a:cubicBezTo>
                  <a:pt x="153" y="0"/>
                  <a:pt x="106" y="18"/>
                  <a:pt x="70" y="54"/>
                </a:cubicBezTo>
                <a:cubicBezTo>
                  <a:pt x="6" y="119"/>
                  <a:pt x="0" y="218"/>
                  <a:pt x="50" y="289"/>
                </a:cubicBezTo>
                <a:cubicBezTo>
                  <a:pt x="50" y="289"/>
                  <a:pt x="50" y="289"/>
                  <a:pt x="50" y="289"/>
                </a:cubicBezTo>
                <a:cubicBezTo>
                  <a:pt x="50" y="289"/>
                  <a:pt x="89" y="360"/>
                  <a:pt x="226" y="431"/>
                </a:cubicBezTo>
                <a:cubicBezTo>
                  <a:pt x="277" y="457"/>
                  <a:pt x="328" y="616"/>
                  <a:pt x="349" y="678"/>
                </a:cubicBezTo>
                <a:cubicBezTo>
                  <a:pt x="377" y="757"/>
                  <a:pt x="330" y="848"/>
                  <a:pt x="306" y="940"/>
                </a:cubicBezTo>
                <a:cubicBezTo>
                  <a:pt x="274" y="1029"/>
                  <a:pt x="294" y="1131"/>
                  <a:pt x="365" y="1201"/>
                </a:cubicBezTo>
                <a:cubicBezTo>
                  <a:pt x="414" y="1249"/>
                  <a:pt x="477" y="1273"/>
                  <a:pt x="541" y="1273"/>
                </a:cubicBezTo>
                <a:cubicBezTo>
                  <a:pt x="605" y="1273"/>
                  <a:pt x="669" y="1248"/>
                  <a:pt x="718" y="1199"/>
                </a:cubicBezTo>
                <a:cubicBezTo>
                  <a:pt x="815" y="1101"/>
                  <a:pt x="814" y="943"/>
                  <a:pt x="716" y="846"/>
                </a:cubicBezTo>
                <a:cubicBezTo>
                  <a:pt x="697" y="827"/>
                  <a:pt x="675" y="812"/>
                  <a:pt x="652" y="800"/>
                </a:cubicBezTo>
                <a:cubicBezTo>
                  <a:pt x="570" y="750"/>
                  <a:pt x="473" y="718"/>
                  <a:pt x="438" y="642"/>
                </a:cubicBezTo>
                <a:cubicBezTo>
                  <a:pt x="410" y="583"/>
                  <a:pt x="336" y="434"/>
                  <a:pt x="354" y="378"/>
                </a:cubicBezTo>
                <a:cubicBezTo>
                  <a:pt x="403" y="233"/>
                  <a:pt x="382" y="155"/>
                  <a:pt x="382" y="155"/>
                </a:cubicBezTo>
                <a:cubicBezTo>
                  <a:pt x="382" y="155"/>
                  <a:pt x="382" y="155"/>
                  <a:pt x="382" y="155"/>
                </a:cubicBezTo>
                <a:cubicBezTo>
                  <a:pt x="376" y="118"/>
                  <a:pt x="359" y="82"/>
                  <a:pt x="330" y="53"/>
                </a:cubicBezTo>
                <a:cubicBezTo>
                  <a:pt x="294" y="18"/>
                  <a:pt x="247" y="0"/>
                  <a:pt x="200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4000"/>
          </a:p>
        </p:txBody>
      </p:sp>
      <p:sp>
        <p:nvSpPr>
          <p:cNvPr id="51" name="Freeform 9"/>
          <p:cNvSpPr>
            <a:spLocks/>
          </p:cNvSpPr>
          <p:nvPr/>
        </p:nvSpPr>
        <p:spPr bwMode="auto">
          <a:xfrm rot="2700000" flipH="1">
            <a:off x="5142785" y="1357158"/>
            <a:ext cx="1451524" cy="2263854"/>
          </a:xfrm>
          <a:custGeom>
            <a:avLst/>
            <a:gdLst>
              <a:gd name="T0" fmla="*/ 200 w 815"/>
              <a:gd name="T1" fmla="*/ 0 h 1273"/>
              <a:gd name="T2" fmla="*/ 70 w 815"/>
              <a:gd name="T3" fmla="*/ 54 h 1273"/>
              <a:gd name="T4" fmla="*/ 50 w 815"/>
              <a:gd name="T5" fmla="*/ 289 h 1273"/>
              <a:gd name="T6" fmla="*/ 50 w 815"/>
              <a:gd name="T7" fmla="*/ 289 h 1273"/>
              <a:gd name="T8" fmla="*/ 226 w 815"/>
              <a:gd name="T9" fmla="*/ 431 h 1273"/>
              <a:gd name="T10" fmla="*/ 349 w 815"/>
              <a:gd name="T11" fmla="*/ 678 h 1273"/>
              <a:gd name="T12" fmla="*/ 306 w 815"/>
              <a:gd name="T13" fmla="*/ 940 h 1273"/>
              <a:gd name="T14" fmla="*/ 365 w 815"/>
              <a:gd name="T15" fmla="*/ 1201 h 1273"/>
              <a:gd name="T16" fmla="*/ 541 w 815"/>
              <a:gd name="T17" fmla="*/ 1273 h 1273"/>
              <a:gd name="T18" fmla="*/ 718 w 815"/>
              <a:gd name="T19" fmla="*/ 1199 h 1273"/>
              <a:gd name="T20" fmla="*/ 716 w 815"/>
              <a:gd name="T21" fmla="*/ 846 h 1273"/>
              <a:gd name="T22" fmla="*/ 652 w 815"/>
              <a:gd name="T23" fmla="*/ 800 h 1273"/>
              <a:gd name="T24" fmla="*/ 438 w 815"/>
              <a:gd name="T25" fmla="*/ 642 h 1273"/>
              <a:gd name="T26" fmla="*/ 354 w 815"/>
              <a:gd name="T27" fmla="*/ 378 h 1273"/>
              <a:gd name="T28" fmla="*/ 382 w 815"/>
              <a:gd name="T29" fmla="*/ 155 h 1273"/>
              <a:gd name="T30" fmla="*/ 382 w 815"/>
              <a:gd name="T31" fmla="*/ 155 h 1273"/>
              <a:gd name="T32" fmla="*/ 330 w 815"/>
              <a:gd name="T33" fmla="*/ 53 h 1273"/>
              <a:gd name="T34" fmla="*/ 200 w 815"/>
              <a:gd name="T35" fmla="*/ 0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273">
                <a:moveTo>
                  <a:pt x="200" y="0"/>
                </a:moveTo>
                <a:cubicBezTo>
                  <a:pt x="153" y="0"/>
                  <a:pt x="106" y="18"/>
                  <a:pt x="70" y="54"/>
                </a:cubicBezTo>
                <a:cubicBezTo>
                  <a:pt x="6" y="119"/>
                  <a:pt x="0" y="218"/>
                  <a:pt x="50" y="289"/>
                </a:cubicBezTo>
                <a:cubicBezTo>
                  <a:pt x="50" y="289"/>
                  <a:pt x="50" y="289"/>
                  <a:pt x="50" y="289"/>
                </a:cubicBezTo>
                <a:cubicBezTo>
                  <a:pt x="50" y="289"/>
                  <a:pt x="89" y="360"/>
                  <a:pt x="226" y="431"/>
                </a:cubicBezTo>
                <a:cubicBezTo>
                  <a:pt x="277" y="457"/>
                  <a:pt x="328" y="616"/>
                  <a:pt x="349" y="678"/>
                </a:cubicBezTo>
                <a:cubicBezTo>
                  <a:pt x="377" y="757"/>
                  <a:pt x="330" y="848"/>
                  <a:pt x="306" y="940"/>
                </a:cubicBezTo>
                <a:cubicBezTo>
                  <a:pt x="274" y="1029"/>
                  <a:pt x="294" y="1131"/>
                  <a:pt x="365" y="1201"/>
                </a:cubicBezTo>
                <a:cubicBezTo>
                  <a:pt x="414" y="1249"/>
                  <a:pt x="477" y="1273"/>
                  <a:pt x="541" y="1273"/>
                </a:cubicBezTo>
                <a:cubicBezTo>
                  <a:pt x="605" y="1273"/>
                  <a:pt x="669" y="1248"/>
                  <a:pt x="718" y="1199"/>
                </a:cubicBezTo>
                <a:cubicBezTo>
                  <a:pt x="815" y="1101"/>
                  <a:pt x="814" y="943"/>
                  <a:pt x="716" y="846"/>
                </a:cubicBezTo>
                <a:cubicBezTo>
                  <a:pt x="697" y="827"/>
                  <a:pt x="675" y="812"/>
                  <a:pt x="652" y="800"/>
                </a:cubicBezTo>
                <a:cubicBezTo>
                  <a:pt x="570" y="750"/>
                  <a:pt x="473" y="718"/>
                  <a:pt x="438" y="642"/>
                </a:cubicBezTo>
                <a:cubicBezTo>
                  <a:pt x="410" y="583"/>
                  <a:pt x="336" y="434"/>
                  <a:pt x="354" y="378"/>
                </a:cubicBezTo>
                <a:cubicBezTo>
                  <a:pt x="403" y="233"/>
                  <a:pt x="382" y="155"/>
                  <a:pt x="382" y="155"/>
                </a:cubicBezTo>
                <a:cubicBezTo>
                  <a:pt x="382" y="155"/>
                  <a:pt x="382" y="155"/>
                  <a:pt x="382" y="155"/>
                </a:cubicBezTo>
                <a:cubicBezTo>
                  <a:pt x="376" y="118"/>
                  <a:pt x="359" y="82"/>
                  <a:pt x="330" y="53"/>
                </a:cubicBezTo>
                <a:cubicBezTo>
                  <a:pt x="294" y="18"/>
                  <a:pt x="247" y="0"/>
                  <a:pt x="200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4000"/>
          </a:p>
        </p:txBody>
      </p:sp>
      <p:sp>
        <p:nvSpPr>
          <p:cNvPr id="18" name="Freeform 9"/>
          <p:cNvSpPr>
            <a:spLocks/>
          </p:cNvSpPr>
          <p:nvPr/>
        </p:nvSpPr>
        <p:spPr bwMode="auto">
          <a:xfrm rot="2700000" flipH="1">
            <a:off x="6840194" y="3107372"/>
            <a:ext cx="1451524" cy="2263854"/>
          </a:xfrm>
          <a:custGeom>
            <a:avLst/>
            <a:gdLst>
              <a:gd name="T0" fmla="*/ 200 w 815"/>
              <a:gd name="T1" fmla="*/ 0 h 1273"/>
              <a:gd name="T2" fmla="*/ 70 w 815"/>
              <a:gd name="T3" fmla="*/ 54 h 1273"/>
              <a:gd name="T4" fmla="*/ 50 w 815"/>
              <a:gd name="T5" fmla="*/ 289 h 1273"/>
              <a:gd name="T6" fmla="*/ 50 w 815"/>
              <a:gd name="T7" fmla="*/ 289 h 1273"/>
              <a:gd name="T8" fmla="*/ 226 w 815"/>
              <a:gd name="T9" fmla="*/ 431 h 1273"/>
              <a:gd name="T10" fmla="*/ 349 w 815"/>
              <a:gd name="T11" fmla="*/ 678 h 1273"/>
              <a:gd name="T12" fmla="*/ 306 w 815"/>
              <a:gd name="T13" fmla="*/ 940 h 1273"/>
              <a:gd name="T14" fmla="*/ 365 w 815"/>
              <a:gd name="T15" fmla="*/ 1201 h 1273"/>
              <a:gd name="T16" fmla="*/ 541 w 815"/>
              <a:gd name="T17" fmla="*/ 1273 h 1273"/>
              <a:gd name="T18" fmla="*/ 718 w 815"/>
              <a:gd name="T19" fmla="*/ 1199 h 1273"/>
              <a:gd name="T20" fmla="*/ 716 w 815"/>
              <a:gd name="T21" fmla="*/ 846 h 1273"/>
              <a:gd name="T22" fmla="*/ 652 w 815"/>
              <a:gd name="T23" fmla="*/ 800 h 1273"/>
              <a:gd name="T24" fmla="*/ 438 w 815"/>
              <a:gd name="T25" fmla="*/ 642 h 1273"/>
              <a:gd name="T26" fmla="*/ 354 w 815"/>
              <a:gd name="T27" fmla="*/ 378 h 1273"/>
              <a:gd name="T28" fmla="*/ 382 w 815"/>
              <a:gd name="T29" fmla="*/ 155 h 1273"/>
              <a:gd name="T30" fmla="*/ 382 w 815"/>
              <a:gd name="T31" fmla="*/ 155 h 1273"/>
              <a:gd name="T32" fmla="*/ 330 w 815"/>
              <a:gd name="T33" fmla="*/ 53 h 1273"/>
              <a:gd name="T34" fmla="*/ 200 w 815"/>
              <a:gd name="T35" fmla="*/ 0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273">
                <a:moveTo>
                  <a:pt x="200" y="0"/>
                </a:moveTo>
                <a:cubicBezTo>
                  <a:pt x="153" y="0"/>
                  <a:pt x="106" y="18"/>
                  <a:pt x="70" y="54"/>
                </a:cubicBezTo>
                <a:cubicBezTo>
                  <a:pt x="6" y="119"/>
                  <a:pt x="0" y="218"/>
                  <a:pt x="50" y="289"/>
                </a:cubicBezTo>
                <a:cubicBezTo>
                  <a:pt x="50" y="289"/>
                  <a:pt x="50" y="289"/>
                  <a:pt x="50" y="289"/>
                </a:cubicBezTo>
                <a:cubicBezTo>
                  <a:pt x="50" y="289"/>
                  <a:pt x="89" y="360"/>
                  <a:pt x="226" y="431"/>
                </a:cubicBezTo>
                <a:cubicBezTo>
                  <a:pt x="277" y="457"/>
                  <a:pt x="328" y="616"/>
                  <a:pt x="349" y="678"/>
                </a:cubicBezTo>
                <a:cubicBezTo>
                  <a:pt x="377" y="757"/>
                  <a:pt x="330" y="848"/>
                  <a:pt x="306" y="940"/>
                </a:cubicBezTo>
                <a:cubicBezTo>
                  <a:pt x="274" y="1029"/>
                  <a:pt x="294" y="1131"/>
                  <a:pt x="365" y="1201"/>
                </a:cubicBezTo>
                <a:cubicBezTo>
                  <a:pt x="414" y="1249"/>
                  <a:pt x="477" y="1273"/>
                  <a:pt x="541" y="1273"/>
                </a:cubicBezTo>
                <a:cubicBezTo>
                  <a:pt x="605" y="1273"/>
                  <a:pt x="669" y="1248"/>
                  <a:pt x="718" y="1199"/>
                </a:cubicBezTo>
                <a:cubicBezTo>
                  <a:pt x="815" y="1101"/>
                  <a:pt x="814" y="943"/>
                  <a:pt x="716" y="846"/>
                </a:cubicBezTo>
                <a:cubicBezTo>
                  <a:pt x="697" y="827"/>
                  <a:pt x="675" y="812"/>
                  <a:pt x="652" y="800"/>
                </a:cubicBezTo>
                <a:cubicBezTo>
                  <a:pt x="570" y="750"/>
                  <a:pt x="473" y="718"/>
                  <a:pt x="438" y="642"/>
                </a:cubicBezTo>
                <a:cubicBezTo>
                  <a:pt x="410" y="583"/>
                  <a:pt x="336" y="434"/>
                  <a:pt x="354" y="378"/>
                </a:cubicBezTo>
                <a:cubicBezTo>
                  <a:pt x="403" y="233"/>
                  <a:pt x="382" y="155"/>
                  <a:pt x="382" y="155"/>
                </a:cubicBezTo>
                <a:cubicBezTo>
                  <a:pt x="382" y="155"/>
                  <a:pt x="382" y="155"/>
                  <a:pt x="382" y="155"/>
                </a:cubicBezTo>
                <a:cubicBezTo>
                  <a:pt x="376" y="118"/>
                  <a:pt x="359" y="82"/>
                  <a:pt x="330" y="53"/>
                </a:cubicBezTo>
                <a:cubicBezTo>
                  <a:pt x="294" y="18"/>
                  <a:pt x="247" y="0"/>
                  <a:pt x="200" y="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4000"/>
          </a:p>
        </p:txBody>
      </p:sp>
      <p:sp>
        <p:nvSpPr>
          <p:cNvPr id="19" name="AutoShape 14"/>
          <p:cNvSpPr>
            <a:spLocks/>
          </p:cNvSpPr>
          <p:nvPr/>
        </p:nvSpPr>
        <p:spPr bwMode="auto">
          <a:xfrm>
            <a:off x="3381546" y="846445"/>
            <a:ext cx="337446" cy="3718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9989" tIns="79989" rIns="79989" bIns="79989" anchor="ctr"/>
          <a:lstStyle/>
          <a:p>
            <a:pPr algn="ctr">
              <a:lnSpc>
                <a:spcPct val="150000"/>
              </a:lnSpc>
              <a:defRPr/>
            </a:pPr>
            <a:endParaRPr lang="es-ES" sz="2700" dirty="0">
              <a:solidFill>
                <a:schemeClr val="bg1"/>
              </a:solidFill>
              <a:cs typeface="Helvetica Light" charset="0"/>
            </a:endParaRPr>
          </a:p>
        </p:txBody>
      </p:sp>
      <p:sp>
        <p:nvSpPr>
          <p:cNvPr id="20" name="AutoShape 14"/>
          <p:cNvSpPr>
            <a:spLocks/>
          </p:cNvSpPr>
          <p:nvPr/>
        </p:nvSpPr>
        <p:spPr bwMode="auto">
          <a:xfrm>
            <a:off x="4172623" y="1714774"/>
            <a:ext cx="337446" cy="3718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9989" tIns="79989" rIns="79989" bIns="79989" anchor="ctr"/>
          <a:lstStyle/>
          <a:p>
            <a:pPr defTabSz="255043">
              <a:defRPr sz="1800"/>
            </a:pPr>
            <a:endParaRPr lang="es-ES_tradnl" sz="2700" dirty="0">
              <a:solidFill>
                <a:schemeClr val="bg1"/>
              </a:solidFill>
              <a:latin typeface="FontAwesome"/>
              <a:ea typeface="FontAwesome"/>
              <a:cs typeface="FontAwesome"/>
              <a:sym typeface="FontAwesome"/>
            </a:endParaRPr>
          </a:p>
        </p:txBody>
      </p:sp>
      <p:sp>
        <p:nvSpPr>
          <p:cNvPr id="21" name="AutoShape 14"/>
          <p:cNvSpPr>
            <a:spLocks/>
          </p:cNvSpPr>
          <p:nvPr/>
        </p:nvSpPr>
        <p:spPr bwMode="auto">
          <a:xfrm>
            <a:off x="5059825" y="2578810"/>
            <a:ext cx="337446" cy="3718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9989" tIns="79989" rIns="79989" bIns="79989" anchor="ctr"/>
          <a:lstStyle/>
          <a:p>
            <a:pPr algn="ctr">
              <a:lnSpc>
                <a:spcPct val="150000"/>
              </a:lnSpc>
              <a:defRPr/>
            </a:pPr>
            <a:endParaRPr lang="es-ES" sz="2700" dirty="0">
              <a:solidFill>
                <a:schemeClr val="bg1"/>
              </a:solidFill>
              <a:cs typeface="Helvetica Light" charset="0"/>
            </a:endParaRPr>
          </a:p>
        </p:txBody>
      </p:sp>
      <p:sp>
        <p:nvSpPr>
          <p:cNvPr id="22" name="AutoShape 14"/>
          <p:cNvSpPr>
            <a:spLocks/>
          </p:cNvSpPr>
          <p:nvPr/>
        </p:nvSpPr>
        <p:spPr bwMode="auto">
          <a:xfrm>
            <a:off x="5907334" y="3459168"/>
            <a:ext cx="368966" cy="3718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9989" tIns="79989" rIns="79989" bIns="79989" anchor="ctr"/>
          <a:lstStyle/>
          <a:p>
            <a:pPr algn="ctr">
              <a:lnSpc>
                <a:spcPct val="150000"/>
              </a:lnSpc>
              <a:defRPr/>
            </a:pPr>
            <a:endParaRPr lang="es-ES" sz="2700" dirty="0">
              <a:solidFill>
                <a:schemeClr val="bg1"/>
              </a:solidFill>
              <a:cs typeface="Helvetica Light" charset="0"/>
            </a:endParaRPr>
          </a:p>
        </p:txBody>
      </p:sp>
      <p:sp>
        <p:nvSpPr>
          <p:cNvPr id="23" name="AutoShape 14"/>
          <p:cNvSpPr>
            <a:spLocks/>
          </p:cNvSpPr>
          <p:nvPr/>
        </p:nvSpPr>
        <p:spPr bwMode="auto">
          <a:xfrm>
            <a:off x="6723022" y="4321888"/>
            <a:ext cx="368966" cy="3718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9989" tIns="79989" rIns="79989" bIns="79989" anchor="ctr"/>
          <a:lstStyle/>
          <a:p>
            <a:pPr algn="ctr">
              <a:lnSpc>
                <a:spcPct val="150000"/>
              </a:lnSpc>
              <a:defRPr/>
            </a:pPr>
            <a:endParaRPr lang="es-ES" sz="2700" dirty="0">
              <a:solidFill>
                <a:schemeClr val="bg1"/>
              </a:solidFill>
              <a:cs typeface="Helvetica Light" charset="0"/>
            </a:endParaRPr>
          </a:p>
        </p:txBody>
      </p:sp>
      <p:sp>
        <p:nvSpPr>
          <p:cNvPr id="38" name="Marcador de texto 13"/>
          <p:cNvSpPr txBox="1">
            <a:spLocks/>
          </p:cNvSpPr>
          <p:nvPr/>
        </p:nvSpPr>
        <p:spPr>
          <a:xfrm>
            <a:off x="5467901" y="2255427"/>
            <a:ext cx="3513762" cy="2394083"/>
          </a:xfrm>
          <a:prstGeom prst="rect">
            <a:avLst/>
          </a:prstGeom>
        </p:spPr>
        <p:txBody>
          <a:bodyPr lIns="38405" tIns="19202" rIns="38405" bIns="19202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_tradnl" sz="3600" dirty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  <a:ea typeface="Raleway Light" charset="0"/>
              <a:cs typeface="Raleway Light" charset="0"/>
            </a:endParaRPr>
          </a:p>
          <a:p>
            <a:pPr marL="0" indent="0">
              <a:buNone/>
            </a:pPr>
            <a:r>
              <a:rPr lang="es-ES_tradn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  <a:ea typeface="Raleway Light" charset="0"/>
                <a:cs typeface="Raleway Light" charset="0"/>
              </a:rPr>
              <a:t>CLIMATIZACIÓN CENTRO ATENCIÓN SOCIAL “CASA” DE LA DIPUTACIÓN DE ALMERÍA</a:t>
            </a:r>
            <a:endParaRPr lang="es-ES_tradnl" dirty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  <a:ea typeface="Raleway Light" charset="0"/>
              <a:cs typeface="Raleway Light" charset="0"/>
            </a:endParaRP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38ABF067-8677-444A-A257-8F8C5A8436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408" y="254014"/>
            <a:ext cx="1663833" cy="1468907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03" y="257859"/>
            <a:ext cx="4872998" cy="338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49774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roup 264">
            <a:extLst>
              <a:ext uri="{FF2B5EF4-FFF2-40B4-BE49-F238E27FC236}">
                <a16:creationId xmlns:a16="http://schemas.microsoft.com/office/drawing/2014/main" id="{2106FCF4-AFCA-4A8B-8CC1-D76F1519B630}"/>
              </a:ext>
            </a:extLst>
          </p:cNvPr>
          <p:cNvGrpSpPr/>
          <p:nvPr/>
        </p:nvGrpSpPr>
        <p:grpSpPr>
          <a:xfrm flipH="1">
            <a:off x="939612" y="1008383"/>
            <a:ext cx="159756" cy="159590"/>
            <a:chOff x="4040188" y="1374776"/>
            <a:chExt cx="4111625" cy="4108450"/>
          </a:xfrm>
          <a:solidFill>
            <a:schemeClr val="bg2">
              <a:lumMod val="75000"/>
            </a:schemeClr>
          </a:solidFill>
        </p:grpSpPr>
        <p:sp>
          <p:nvSpPr>
            <p:cNvPr id="274" name="Freeform 5">
              <a:extLst>
                <a:ext uri="{FF2B5EF4-FFF2-40B4-BE49-F238E27FC236}">
                  <a16:creationId xmlns:a16="http://schemas.microsoft.com/office/drawing/2014/main" id="{33921940-6270-4C34-B7F4-41FD556E25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0188" y="1374776"/>
              <a:ext cx="4111625" cy="4108450"/>
            </a:xfrm>
            <a:custGeom>
              <a:avLst/>
              <a:gdLst>
                <a:gd name="T0" fmla="*/ 477 w 1376"/>
                <a:gd name="T1" fmla="*/ 1360 h 1376"/>
                <a:gd name="T2" fmla="*/ 312 w 1376"/>
                <a:gd name="T3" fmla="*/ 1212 h 1376"/>
                <a:gd name="T4" fmla="*/ 237 w 1376"/>
                <a:gd name="T5" fmla="*/ 1044 h 1376"/>
                <a:gd name="T6" fmla="*/ 64 w 1376"/>
                <a:gd name="T7" fmla="*/ 1013 h 1376"/>
                <a:gd name="T8" fmla="*/ 51 w 1376"/>
                <a:gd name="T9" fmla="*/ 793 h 1376"/>
                <a:gd name="T10" fmla="*/ 117 w 1376"/>
                <a:gd name="T11" fmla="*/ 621 h 1376"/>
                <a:gd name="T12" fmla="*/ 16 w 1376"/>
                <a:gd name="T13" fmla="*/ 476 h 1376"/>
                <a:gd name="T14" fmla="*/ 164 w 1376"/>
                <a:gd name="T15" fmla="*/ 312 h 1376"/>
                <a:gd name="T16" fmla="*/ 332 w 1376"/>
                <a:gd name="T17" fmla="*/ 237 h 1376"/>
                <a:gd name="T18" fmla="*/ 363 w 1376"/>
                <a:gd name="T19" fmla="*/ 63 h 1376"/>
                <a:gd name="T20" fmla="*/ 583 w 1376"/>
                <a:gd name="T21" fmla="*/ 51 h 1376"/>
                <a:gd name="T22" fmla="*/ 755 w 1376"/>
                <a:gd name="T23" fmla="*/ 116 h 1376"/>
                <a:gd name="T24" fmla="*/ 900 w 1376"/>
                <a:gd name="T25" fmla="*/ 16 h 1376"/>
                <a:gd name="T26" fmla="*/ 1064 w 1376"/>
                <a:gd name="T27" fmla="*/ 163 h 1376"/>
                <a:gd name="T28" fmla="*/ 1139 w 1376"/>
                <a:gd name="T29" fmla="*/ 331 h 1376"/>
                <a:gd name="T30" fmla="*/ 1313 w 1376"/>
                <a:gd name="T31" fmla="*/ 362 h 1376"/>
                <a:gd name="T32" fmla="*/ 1360 w 1376"/>
                <a:gd name="T33" fmla="*/ 476 h 1376"/>
                <a:gd name="T34" fmla="*/ 1260 w 1376"/>
                <a:gd name="T35" fmla="*/ 621 h 1376"/>
                <a:gd name="T36" fmla="*/ 1325 w 1376"/>
                <a:gd name="T37" fmla="*/ 793 h 1376"/>
                <a:gd name="T38" fmla="*/ 1313 w 1376"/>
                <a:gd name="T39" fmla="*/ 1013 h 1376"/>
                <a:gd name="T40" fmla="*/ 1139 w 1376"/>
                <a:gd name="T41" fmla="*/ 1044 h 1376"/>
                <a:gd name="T42" fmla="*/ 1064 w 1376"/>
                <a:gd name="T43" fmla="*/ 1212 h 1376"/>
                <a:gd name="T44" fmla="*/ 900 w 1376"/>
                <a:gd name="T45" fmla="*/ 1360 h 1376"/>
                <a:gd name="T46" fmla="*/ 755 w 1376"/>
                <a:gd name="T47" fmla="*/ 1259 h 1376"/>
                <a:gd name="T48" fmla="*/ 583 w 1376"/>
                <a:gd name="T49" fmla="*/ 1325 h 1376"/>
                <a:gd name="T50" fmla="*/ 403 w 1376"/>
                <a:gd name="T51" fmla="*/ 1230 h 1376"/>
                <a:gd name="T52" fmla="*/ 544 w 1376"/>
                <a:gd name="T53" fmla="*/ 1210 h 1376"/>
                <a:gd name="T54" fmla="*/ 748 w 1376"/>
                <a:gd name="T55" fmla="*/ 1167 h 1376"/>
                <a:gd name="T56" fmla="*/ 870 w 1376"/>
                <a:gd name="T57" fmla="*/ 1273 h 1376"/>
                <a:gd name="T58" fmla="*/ 956 w 1376"/>
                <a:gd name="T59" fmla="*/ 1159 h 1376"/>
                <a:gd name="T60" fmla="*/ 1070 w 1376"/>
                <a:gd name="T61" fmla="*/ 985 h 1376"/>
                <a:gd name="T62" fmla="*/ 1230 w 1376"/>
                <a:gd name="T63" fmla="*/ 973 h 1376"/>
                <a:gd name="T64" fmla="*/ 1211 w 1376"/>
                <a:gd name="T65" fmla="*/ 832 h 1376"/>
                <a:gd name="T66" fmla="*/ 1168 w 1376"/>
                <a:gd name="T67" fmla="*/ 628 h 1376"/>
                <a:gd name="T68" fmla="*/ 1274 w 1376"/>
                <a:gd name="T69" fmla="*/ 506 h 1376"/>
                <a:gd name="T70" fmla="*/ 1160 w 1376"/>
                <a:gd name="T71" fmla="*/ 420 h 1376"/>
                <a:gd name="T72" fmla="*/ 986 w 1376"/>
                <a:gd name="T73" fmla="*/ 306 h 1376"/>
                <a:gd name="T74" fmla="*/ 974 w 1376"/>
                <a:gd name="T75" fmla="*/ 146 h 1376"/>
                <a:gd name="T76" fmla="*/ 833 w 1376"/>
                <a:gd name="T77" fmla="*/ 165 h 1376"/>
                <a:gd name="T78" fmla="*/ 629 w 1376"/>
                <a:gd name="T79" fmla="*/ 208 h 1376"/>
                <a:gd name="T80" fmla="*/ 507 w 1376"/>
                <a:gd name="T81" fmla="*/ 102 h 1376"/>
                <a:gd name="T82" fmla="*/ 421 w 1376"/>
                <a:gd name="T83" fmla="*/ 216 h 1376"/>
                <a:gd name="T84" fmla="*/ 307 w 1376"/>
                <a:gd name="T85" fmla="*/ 390 h 1376"/>
                <a:gd name="T86" fmla="*/ 146 w 1376"/>
                <a:gd name="T87" fmla="*/ 402 h 1376"/>
                <a:gd name="T88" fmla="*/ 166 w 1376"/>
                <a:gd name="T89" fmla="*/ 543 h 1376"/>
                <a:gd name="T90" fmla="*/ 209 w 1376"/>
                <a:gd name="T91" fmla="*/ 747 h 1376"/>
                <a:gd name="T92" fmla="*/ 103 w 1376"/>
                <a:gd name="T93" fmla="*/ 869 h 1376"/>
                <a:gd name="T94" fmla="*/ 217 w 1376"/>
                <a:gd name="T95" fmla="*/ 955 h 1376"/>
                <a:gd name="T96" fmla="*/ 391 w 1376"/>
                <a:gd name="T97" fmla="*/ 1069 h 1376"/>
                <a:gd name="T98" fmla="*/ 403 w 1376"/>
                <a:gd name="T99" fmla="*/ 123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6" h="1376">
                  <a:moveTo>
                    <a:pt x="509" y="1366"/>
                  </a:moveTo>
                  <a:cubicBezTo>
                    <a:pt x="498" y="1366"/>
                    <a:pt x="487" y="1364"/>
                    <a:pt x="477" y="1360"/>
                  </a:cubicBezTo>
                  <a:cubicBezTo>
                    <a:pt x="363" y="1312"/>
                    <a:pt x="363" y="1312"/>
                    <a:pt x="363" y="1312"/>
                  </a:cubicBezTo>
                  <a:cubicBezTo>
                    <a:pt x="324" y="1296"/>
                    <a:pt x="302" y="1253"/>
                    <a:pt x="312" y="1212"/>
                  </a:cubicBezTo>
                  <a:cubicBezTo>
                    <a:pt x="319" y="1188"/>
                    <a:pt x="325" y="1163"/>
                    <a:pt x="332" y="1139"/>
                  </a:cubicBezTo>
                  <a:cubicBezTo>
                    <a:pt x="297" y="1111"/>
                    <a:pt x="265" y="1079"/>
                    <a:pt x="237" y="1044"/>
                  </a:cubicBezTo>
                  <a:cubicBezTo>
                    <a:pt x="213" y="1051"/>
                    <a:pt x="188" y="1057"/>
                    <a:pt x="164" y="1064"/>
                  </a:cubicBezTo>
                  <a:cubicBezTo>
                    <a:pt x="123" y="1074"/>
                    <a:pt x="80" y="1052"/>
                    <a:pt x="64" y="1013"/>
                  </a:cubicBezTo>
                  <a:cubicBezTo>
                    <a:pt x="16" y="899"/>
                    <a:pt x="16" y="899"/>
                    <a:pt x="16" y="899"/>
                  </a:cubicBezTo>
                  <a:cubicBezTo>
                    <a:pt x="0" y="860"/>
                    <a:pt x="15" y="815"/>
                    <a:pt x="51" y="793"/>
                  </a:cubicBezTo>
                  <a:cubicBezTo>
                    <a:pt x="73" y="780"/>
                    <a:pt x="95" y="767"/>
                    <a:pt x="117" y="754"/>
                  </a:cubicBezTo>
                  <a:cubicBezTo>
                    <a:pt x="112" y="710"/>
                    <a:pt x="112" y="665"/>
                    <a:pt x="117" y="621"/>
                  </a:cubicBezTo>
                  <a:cubicBezTo>
                    <a:pt x="95" y="608"/>
                    <a:pt x="73" y="595"/>
                    <a:pt x="51" y="582"/>
                  </a:cubicBezTo>
                  <a:cubicBezTo>
                    <a:pt x="15" y="561"/>
                    <a:pt x="0" y="515"/>
                    <a:pt x="16" y="476"/>
                  </a:cubicBezTo>
                  <a:cubicBezTo>
                    <a:pt x="64" y="362"/>
                    <a:pt x="64" y="362"/>
                    <a:pt x="64" y="362"/>
                  </a:cubicBezTo>
                  <a:cubicBezTo>
                    <a:pt x="80" y="323"/>
                    <a:pt x="123" y="301"/>
                    <a:pt x="164" y="312"/>
                  </a:cubicBezTo>
                  <a:cubicBezTo>
                    <a:pt x="188" y="318"/>
                    <a:pt x="213" y="324"/>
                    <a:pt x="237" y="331"/>
                  </a:cubicBezTo>
                  <a:cubicBezTo>
                    <a:pt x="265" y="296"/>
                    <a:pt x="297" y="264"/>
                    <a:pt x="332" y="237"/>
                  </a:cubicBezTo>
                  <a:cubicBezTo>
                    <a:pt x="325" y="212"/>
                    <a:pt x="319" y="187"/>
                    <a:pt x="312" y="163"/>
                  </a:cubicBezTo>
                  <a:cubicBezTo>
                    <a:pt x="302" y="122"/>
                    <a:pt x="324" y="79"/>
                    <a:pt x="363" y="63"/>
                  </a:cubicBezTo>
                  <a:cubicBezTo>
                    <a:pt x="477" y="16"/>
                    <a:pt x="477" y="16"/>
                    <a:pt x="477" y="16"/>
                  </a:cubicBezTo>
                  <a:cubicBezTo>
                    <a:pt x="516" y="0"/>
                    <a:pt x="561" y="15"/>
                    <a:pt x="583" y="51"/>
                  </a:cubicBezTo>
                  <a:cubicBezTo>
                    <a:pt x="596" y="72"/>
                    <a:pt x="609" y="94"/>
                    <a:pt x="622" y="116"/>
                  </a:cubicBezTo>
                  <a:cubicBezTo>
                    <a:pt x="666" y="111"/>
                    <a:pt x="711" y="111"/>
                    <a:pt x="755" y="116"/>
                  </a:cubicBezTo>
                  <a:cubicBezTo>
                    <a:pt x="768" y="94"/>
                    <a:pt x="781" y="72"/>
                    <a:pt x="794" y="51"/>
                  </a:cubicBezTo>
                  <a:cubicBezTo>
                    <a:pt x="815" y="15"/>
                    <a:pt x="861" y="0"/>
                    <a:pt x="900" y="16"/>
                  </a:cubicBezTo>
                  <a:cubicBezTo>
                    <a:pt x="1014" y="63"/>
                    <a:pt x="1014" y="63"/>
                    <a:pt x="1014" y="63"/>
                  </a:cubicBezTo>
                  <a:cubicBezTo>
                    <a:pt x="1053" y="79"/>
                    <a:pt x="1075" y="122"/>
                    <a:pt x="1064" y="163"/>
                  </a:cubicBezTo>
                  <a:cubicBezTo>
                    <a:pt x="1058" y="187"/>
                    <a:pt x="1052" y="212"/>
                    <a:pt x="1045" y="237"/>
                  </a:cubicBezTo>
                  <a:cubicBezTo>
                    <a:pt x="1080" y="264"/>
                    <a:pt x="1112" y="296"/>
                    <a:pt x="1139" y="331"/>
                  </a:cubicBezTo>
                  <a:cubicBezTo>
                    <a:pt x="1164" y="324"/>
                    <a:pt x="1189" y="318"/>
                    <a:pt x="1213" y="312"/>
                  </a:cubicBezTo>
                  <a:cubicBezTo>
                    <a:pt x="1254" y="301"/>
                    <a:pt x="1297" y="323"/>
                    <a:pt x="1313" y="362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76" y="515"/>
                    <a:pt x="1361" y="561"/>
                    <a:pt x="1325" y="582"/>
                  </a:cubicBezTo>
                  <a:cubicBezTo>
                    <a:pt x="1304" y="595"/>
                    <a:pt x="1282" y="608"/>
                    <a:pt x="1260" y="621"/>
                  </a:cubicBezTo>
                  <a:cubicBezTo>
                    <a:pt x="1265" y="665"/>
                    <a:pt x="1265" y="710"/>
                    <a:pt x="1260" y="754"/>
                  </a:cubicBezTo>
                  <a:cubicBezTo>
                    <a:pt x="1282" y="767"/>
                    <a:pt x="1304" y="780"/>
                    <a:pt x="1325" y="793"/>
                  </a:cubicBezTo>
                  <a:cubicBezTo>
                    <a:pt x="1361" y="815"/>
                    <a:pt x="1376" y="860"/>
                    <a:pt x="1360" y="899"/>
                  </a:cubicBezTo>
                  <a:cubicBezTo>
                    <a:pt x="1313" y="1013"/>
                    <a:pt x="1313" y="1013"/>
                    <a:pt x="1313" y="1013"/>
                  </a:cubicBezTo>
                  <a:cubicBezTo>
                    <a:pt x="1297" y="1052"/>
                    <a:pt x="1254" y="1074"/>
                    <a:pt x="1213" y="1064"/>
                  </a:cubicBezTo>
                  <a:cubicBezTo>
                    <a:pt x="1189" y="1057"/>
                    <a:pt x="1164" y="1051"/>
                    <a:pt x="1139" y="1044"/>
                  </a:cubicBezTo>
                  <a:cubicBezTo>
                    <a:pt x="1112" y="1079"/>
                    <a:pt x="1080" y="1111"/>
                    <a:pt x="1045" y="1139"/>
                  </a:cubicBezTo>
                  <a:cubicBezTo>
                    <a:pt x="1052" y="1164"/>
                    <a:pt x="1058" y="1188"/>
                    <a:pt x="1064" y="1212"/>
                  </a:cubicBezTo>
                  <a:cubicBezTo>
                    <a:pt x="1075" y="1253"/>
                    <a:pt x="1053" y="1296"/>
                    <a:pt x="1014" y="1312"/>
                  </a:cubicBezTo>
                  <a:cubicBezTo>
                    <a:pt x="900" y="1360"/>
                    <a:pt x="900" y="1360"/>
                    <a:pt x="900" y="1360"/>
                  </a:cubicBezTo>
                  <a:cubicBezTo>
                    <a:pt x="861" y="1376"/>
                    <a:pt x="815" y="1361"/>
                    <a:pt x="794" y="1325"/>
                  </a:cubicBezTo>
                  <a:cubicBezTo>
                    <a:pt x="781" y="1303"/>
                    <a:pt x="768" y="1281"/>
                    <a:pt x="755" y="1259"/>
                  </a:cubicBezTo>
                  <a:cubicBezTo>
                    <a:pt x="711" y="1264"/>
                    <a:pt x="666" y="1264"/>
                    <a:pt x="622" y="1259"/>
                  </a:cubicBezTo>
                  <a:cubicBezTo>
                    <a:pt x="609" y="1281"/>
                    <a:pt x="596" y="1303"/>
                    <a:pt x="583" y="1325"/>
                  </a:cubicBezTo>
                  <a:cubicBezTo>
                    <a:pt x="567" y="1351"/>
                    <a:pt x="539" y="1366"/>
                    <a:pt x="509" y="1366"/>
                  </a:cubicBezTo>
                  <a:close/>
                  <a:moveTo>
                    <a:pt x="403" y="1230"/>
                  </a:moveTo>
                  <a:cubicBezTo>
                    <a:pt x="507" y="1273"/>
                    <a:pt x="507" y="1273"/>
                    <a:pt x="507" y="1273"/>
                  </a:cubicBezTo>
                  <a:cubicBezTo>
                    <a:pt x="519" y="1252"/>
                    <a:pt x="532" y="1231"/>
                    <a:pt x="544" y="1210"/>
                  </a:cubicBezTo>
                  <a:cubicBezTo>
                    <a:pt x="562" y="1180"/>
                    <a:pt x="595" y="1163"/>
                    <a:pt x="629" y="1167"/>
                  </a:cubicBezTo>
                  <a:cubicBezTo>
                    <a:pt x="669" y="1172"/>
                    <a:pt x="708" y="1172"/>
                    <a:pt x="748" y="1167"/>
                  </a:cubicBezTo>
                  <a:cubicBezTo>
                    <a:pt x="782" y="1163"/>
                    <a:pt x="815" y="1180"/>
                    <a:pt x="833" y="1210"/>
                  </a:cubicBezTo>
                  <a:cubicBezTo>
                    <a:pt x="845" y="1231"/>
                    <a:pt x="857" y="1252"/>
                    <a:pt x="870" y="1273"/>
                  </a:cubicBezTo>
                  <a:cubicBezTo>
                    <a:pt x="974" y="1230"/>
                    <a:pt x="974" y="1230"/>
                    <a:pt x="974" y="1230"/>
                  </a:cubicBezTo>
                  <a:cubicBezTo>
                    <a:pt x="968" y="1206"/>
                    <a:pt x="962" y="1183"/>
                    <a:pt x="956" y="1159"/>
                  </a:cubicBezTo>
                  <a:cubicBezTo>
                    <a:pt x="947" y="1125"/>
                    <a:pt x="958" y="1090"/>
                    <a:pt x="986" y="1069"/>
                  </a:cubicBezTo>
                  <a:cubicBezTo>
                    <a:pt x="1017" y="1044"/>
                    <a:pt x="1045" y="1016"/>
                    <a:pt x="1070" y="985"/>
                  </a:cubicBezTo>
                  <a:cubicBezTo>
                    <a:pt x="1091" y="958"/>
                    <a:pt x="1126" y="946"/>
                    <a:pt x="1160" y="955"/>
                  </a:cubicBezTo>
                  <a:cubicBezTo>
                    <a:pt x="1183" y="961"/>
                    <a:pt x="1207" y="967"/>
                    <a:pt x="1230" y="973"/>
                  </a:cubicBezTo>
                  <a:cubicBezTo>
                    <a:pt x="1274" y="869"/>
                    <a:pt x="1274" y="869"/>
                    <a:pt x="1274" y="869"/>
                  </a:cubicBezTo>
                  <a:cubicBezTo>
                    <a:pt x="1253" y="856"/>
                    <a:pt x="1232" y="844"/>
                    <a:pt x="1211" y="832"/>
                  </a:cubicBezTo>
                  <a:cubicBezTo>
                    <a:pt x="1181" y="814"/>
                    <a:pt x="1164" y="781"/>
                    <a:pt x="1168" y="747"/>
                  </a:cubicBezTo>
                  <a:cubicBezTo>
                    <a:pt x="1173" y="707"/>
                    <a:pt x="1173" y="668"/>
                    <a:pt x="1168" y="628"/>
                  </a:cubicBezTo>
                  <a:cubicBezTo>
                    <a:pt x="1164" y="594"/>
                    <a:pt x="1181" y="561"/>
                    <a:pt x="1211" y="543"/>
                  </a:cubicBezTo>
                  <a:cubicBezTo>
                    <a:pt x="1232" y="531"/>
                    <a:pt x="1253" y="519"/>
                    <a:pt x="1274" y="506"/>
                  </a:cubicBezTo>
                  <a:cubicBezTo>
                    <a:pt x="1230" y="402"/>
                    <a:pt x="1230" y="402"/>
                    <a:pt x="1230" y="402"/>
                  </a:cubicBezTo>
                  <a:cubicBezTo>
                    <a:pt x="1207" y="408"/>
                    <a:pt x="1183" y="414"/>
                    <a:pt x="1160" y="420"/>
                  </a:cubicBezTo>
                  <a:cubicBezTo>
                    <a:pt x="1126" y="429"/>
                    <a:pt x="1091" y="418"/>
                    <a:pt x="1070" y="390"/>
                  </a:cubicBezTo>
                  <a:cubicBezTo>
                    <a:pt x="1045" y="359"/>
                    <a:pt x="1017" y="331"/>
                    <a:pt x="986" y="306"/>
                  </a:cubicBezTo>
                  <a:cubicBezTo>
                    <a:pt x="958" y="285"/>
                    <a:pt x="947" y="250"/>
                    <a:pt x="956" y="216"/>
                  </a:cubicBezTo>
                  <a:cubicBezTo>
                    <a:pt x="962" y="193"/>
                    <a:pt x="968" y="169"/>
                    <a:pt x="974" y="146"/>
                  </a:cubicBezTo>
                  <a:cubicBezTo>
                    <a:pt x="870" y="102"/>
                    <a:pt x="870" y="102"/>
                    <a:pt x="870" y="102"/>
                  </a:cubicBezTo>
                  <a:cubicBezTo>
                    <a:pt x="857" y="123"/>
                    <a:pt x="845" y="144"/>
                    <a:pt x="833" y="165"/>
                  </a:cubicBezTo>
                  <a:cubicBezTo>
                    <a:pt x="815" y="195"/>
                    <a:pt x="782" y="212"/>
                    <a:pt x="748" y="208"/>
                  </a:cubicBezTo>
                  <a:cubicBezTo>
                    <a:pt x="708" y="203"/>
                    <a:pt x="668" y="203"/>
                    <a:pt x="629" y="208"/>
                  </a:cubicBezTo>
                  <a:cubicBezTo>
                    <a:pt x="595" y="212"/>
                    <a:pt x="561" y="195"/>
                    <a:pt x="544" y="165"/>
                  </a:cubicBezTo>
                  <a:cubicBezTo>
                    <a:pt x="532" y="144"/>
                    <a:pt x="519" y="123"/>
                    <a:pt x="507" y="102"/>
                  </a:cubicBezTo>
                  <a:cubicBezTo>
                    <a:pt x="403" y="146"/>
                    <a:pt x="403" y="146"/>
                    <a:pt x="403" y="146"/>
                  </a:cubicBezTo>
                  <a:cubicBezTo>
                    <a:pt x="409" y="169"/>
                    <a:pt x="415" y="193"/>
                    <a:pt x="421" y="216"/>
                  </a:cubicBezTo>
                  <a:cubicBezTo>
                    <a:pt x="430" y="250"/>
                    <a:pt x="418" y="285"/>
                    <a:pt x="391" y="306"/>
                  </a:cubicBezTo>
                  <a:cubicBezTo>
                    <a:pt x="360" y="331"/>
                    <a:pt x="332" y="359"/>
                    <a:pt x="307" y="390"/>
                  </a:cubicBezTo>
                  <a:cubicBezTo>
                    <a:pt x="286" y="418"/>
                    <a:pt x="251" y="429"/>
                    <a:pt x="217" y="420"/>
                  </a:cubicBezTo>
                  <a:cubicBezTo>
                    <a:pt x="193" y="414"/>
                    <a:pt x="170" y="408"/>
                    <a:pt x="146" y="402"/>
                  </a:cubicBezTo>
                  <a:cubicBezTo>
                    <a:pt x="103" y="506"/>
                    <a:pt x="103" y="506"/>
                    <a:pt x="103" y="506"/>
                  </a:cubicBezTo>
                  <a:cubicBezTo>
                    <a:pt x="124" y="519"/>
                    <a:pt x="145" y="531"/>
                    <a:pt x="166" y="543"/>
                  </a:cubicBezTo>
                  <a:cubicBezTo>
                    <a:pt x="196" y="561"/>
                    <a:pt x="213" y="594"/>
                    <a:pt x="209" y="628"/>
                  </a:cubicBezTo>
                  <a:cubicBezTo>
                    <a:pt x="204" y="668"/>
                    <a:pt x="204" y="708"/>
                    <a:pt x="209" y="747"/>
                  </a:cubicBezTo>
                  <a:cubicBezTo>
                    <a:pt x="213" y="781"/>
                    <a:pt x="196" y="815"/>
                    <a:pt x="166" y="832"/>
                  </a:cubicBezTo>
                  <a:cubicBezTo>
                    <a:pt x="145" y="844"/>
                    <a:pt x="124" y="856"/>
                    <a:pt x="103" y="869"/>
                  </a:cubicBezTo>
                  <a:cubicBezTo>
                    <a:pt x="146" y="973"/>
                    <a:pt x="146" y="973"/>
                    <a:pt x="146" y="973"/>
                  </a:cubicBezTo>
                  <a:cubicBezTo>
                    <a:pt x="170" y="968"/>
                    <a:pt x="193" y="961"/>
                    <a:pt x="217" y="955"/>
                  </a:cubicBezTo>
                  <a:cubicBezTo>
                    <a:pt x="251" y="946"/>
                    <a:pt x="286" y="958"/>
                    <a:pt x="307" y="985"/>
                  </a:cubicBezTo>
                  <a:cubicBezTo>
                    <a:pt x="332" y="1016"/>
                    <a:pt x="360" y="1044"/>
                    <a:pt x="391" y="1069"/>
                  </a:cubicBezTo>
                  <a:cubicBezTo>
                    <a:pt x="418" y="1090"/>
                    <a:pt x="430" y="1125"/>
                    <a:pt x="421" y="1159"/>
                  </a:cubicBezTo>
                  <a:cubicBezTo>
                    <a:pt x="415" y="1183"/>
                    <a:pt x="409" y="1206"/>
                    <a:pt x="403" y="12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6">
              <a:extLst>
                <a:ext uri="{FF2B5EF4-FFF2-40B4-BE49-F238E27FC236}">
                  <a16:creationId xmlns:a16="http://schemas.microsoft.com/office/drawing/2014/main" id="{36446FC3-EAC7-422D-AA75-A7C41249A5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38725" y="2368551"/>
              <a:ext cx="2117725" cy="1992313"/>
            </a:xfrm>
            <a:custGeom>
              <a:avLst/>
              <a:gdLst>
                <a:gd name="T0" fmla="*/ 354 w 709"/>
                <a:gd name="T1" fmla="*/ 667 h 667"/>
                <a:gd name="T2" fmla="*/ 235 w 709"/>
                <a:gd name="T3" fmla="*/ 643 h 667"/>
                <a:gd name="T4" fmla="*/ 66 w 709"/>
                <a:gd name="T5" fmla="*/ 474 h 667"/>
                <a:gd name="T6" fmla="*/ 235 w 709"/>
                <a:gd name="T7" fmla="*/ 66 h 667"/>
                <a:gd name="T8" fmla="*/ 643 w 709"/>
                <a:gd name="T9" fmla="*/ 235 h 667"/>
                <a:gd name="T10" fmla="*/ 643 w 709"/>
                <a:gd name="T11" fmla="*/ 235 h 667"/>
                <a:gd name="T12" fmla="*/ 474 w 709"/>
                <a:gd name="T13" fmla="*/ 643 h 667"/>
                <a:gd name="T14" fmla="*/ 354 w 709"/>
                <a:gd name="T15" fmla="*/ 667 h 667"/>
                <a:gd name="T16" fmla="*/ 354 w 709"/>
                <a:gd name="T17" fmla="*/ 134 h 667"/>
                <a:gd name="T18" fmla="*/ 270 w 709"/>
                <a:gd name="T19" fmla="*/ 151 h 667"/>
                <a:gd name="T20" fmla="*/ 150 w 709"/>
                <a:gd name="T21" fmla="*/ 439 h 667"/>
                <a:gd name="T22" fmla="*/ 270 w 709"/>
                <a:gd name="T23" fmla="*/ 559 h 667"/>
                <a:gd name="T24" fmla="*/ 439 w 709"/>
                <a:gd name="T25" fmla="*/ 559 h 667"/>
                <a:gd name="T26" fmla="*/ 558 w 709"/>
                <a:gd name="T27" fmla="*/ 270 h 667"/>
                <a:gd name="T28" fmla="*/ 354 w 709"/>
                <a:gd name="T29" fmla="*/ 13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9" h="667">
                  <a:moveTo>
                    <a:pt x="354" y="667"/>
                  </a:moveTo>
                  <a:cubicBezTo>
                    <a:pt x="314" y="667"/>
                    <a:pt x="273" y="659"/>
                    <a:pt x="235" y="643"/>
                  </a:cubicBezTo>
                  <a:cubicBezTo>
                    <a:pt x="158" y="611"/>
                    <a:pt x="98" y="551"/>
                    <a:pt x="66" y="474"/>
                  </a:cubicBezTo>
                  <a:cubicBezTo>
                    <a:pt x="0" y="315"/>
                    <a:pt x="76" y="132"/>
                    <a:pt x="235" y="66"/>
                  </a:cubicBezTo>
                  <a:cubicBezTo>
                    <a:pt x="394" y="0"/>
                    <a:pt x="577" y="76"/>
                    <a:pt x="643" y="235"/>
                  </a:cubicBezTo>
                  <a:cubicBezTo>
                    <a:pt x="643" y="235"/>
                    <a:pt x="643" y="235"/>
                    <a:pt x="643" y="235"/>
                  </a:cubicBezTo>
                  <a:cubicBezTo>
                    <a:pt x="709" y="394"/>
                    <a:pt x="633" y="577"/>
                    <a:pt x="474" y="643"/>
                  </a:cubicBezTo>
                  <a:cubicBezTo>
                    <a:pt x="435" y="659"/>
                    <a:pt x="395" y="667"/>
                    <a:pt x="354" y="667"/>
                  </a:cubicBezTo>
                  <a:close/>
                  <a:moveTo>
                    <a:pt x="354" y="134"/>
                  </a:moveTo>
                  <a:cubicBezTo>
                    <a:pt x="326" y="134"/>
                    <a:pt x="297" y="139"/>
                    <a:pt x="270" y="151"/>
                  </a:cubicBezTo>
                  <a:cubicBezTo>
                    <a:pt x="157" y="197"/>
                    <a:pt x="104" y="327"/>
                    <a:pt x="150" y="439"/>
                  </a:cubicBezTo>
                  <a:cubicBezTo>
                    <a:pt x="173" y="494"/>
                    <a:pt x="215" y="536"/>
                    <a:pt x="270" y="559"/>
                  </a:cubicBezTo>
                  <a:cubicBezTo>
                    <a:pt x="324" y="581"/>
                    <a:pt x="384" y="581"/>
                    <a:pt x="439" y="559"/>
                  </a:cubicBezTo>
                  <a:cubicBezTo>
                    <a:pt x="551" y="512"/>
                    <a:pt x="605" y="383"/>
                    <a:pt x="558" y="270"/>
                  </a:cubicBezTo>
                  <a:cubicBezTo>
                    <a:pt x="523" y="185"/>
                    <a:pt x="441" y="134"/>
                    <a:pt x="354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8" name="Freeform 6">
            <a:extLst>
              <a:ext uri="{FF2B5EF4-FFF2-40B4-BE49-F238E27FC236}">
                <a16:creationId xmlns:a16="http://schemas.microsoft.com/office/drawing/2014/main" id="{A5A8F844-1443-41D6-B60F-FD221455CB2E}"/>
              </a:ext>
            </a:extLst>
          </p:cNvPr>
          <p:cNvSpPr>
            <a:spLocks/>
          </p:cNvSpPr>
          <p:nvPr/>
        </p:nvSpPr>
        <p:spPr bwMode="auto">
          <a:xfrm>
            <a:off x="3113234" y="3741644"/>
            <a:ext cx="129236" cy="300668"/>
          </a:xfrm>
          <a:custGeom>
            <a:avLst/>
            <a:gdLst>
              <a:gd name="T0" fmla="*/ 107 w 107"/>
              <a:gd name="T1" fmla="*/ 0 h 249"/>
              <a:gd name="T2" fmla="*/ 0 w 107"/>
              <a:gd name="T3" fmla="*/ 0 h 249"/>
              <a:gd name="T4" fmla="*/ 55 w 107"/>
              <a:gd name="T5" fmla="*/ 249 h 249"/>
              <a:gd name="T6" fmla="*/ 107 w 107"/>
              <a:gd name="T7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249">
                <a:moveTo>
                  <a:pt x="107" y="0"/>
                </a:moveTo>
                <a:lnTo>
                  <a:pt x="0" y="0"/>
                </a:lnTo>
                <a:lnTo>
                  <a:pt x="55" y="249"/>
                </a:lnTo>
                <a:lnTo>
                  <a:pt x="107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65BC27-370A-4AFA-969D-0AD835B91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66" y="267494"/>
            <a:ext cx="8750991" cy="432272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 </a:t>
            </a:r>
            <a:r>
              <a:rPr lang="en-US" sz="2400" dirty="0" smtClean="0"/>
              <a:t>Sistemas Producción </a:t>
            </a:r>
            <a:r>
              <a:rPr lang="en-US" sz="2400" dirty="0" err="1" smtClean="0"/>
              <a:t>distribución</a:t>
            </a:r>
            <a:r>
              <a:rPr lang="en-US" sz="2400" dirty="0" smtClean="0"/>
              <a:t> y </a:t>
            </a:r>
            <a:r>
              <a:rPr lang="en-US" sz="2400" dirty="0" err="1" smtClean="0"/>
              <a:t>difusión</a:t>
            </a:r>
            <a:endParaRPr lang="en-US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046986"/>
            <a:ext cx="3562069" cy="356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5104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83" y="967600"/>
            <a:ext cx="8419684" cy="369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09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209550"/>
            <a:ext cx="8368364" cy="495383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SERVICIOS</a:t>
            </a:r>
            <a:endParaRPr lang="en-US" sz="2400" b="1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2C765B9-F89C-41A9-BEAA-14C4C803D1A4}"/>
              </a:ext>
            </a:extLst>
          </p:cNvPr>
          <p:cNvGrpSpPr/>
          <p:nvPr/>
        </p:nvGrpSpPr>
        <p:grpSpPr>
          <a:xfrm>
            <a:off x="4666729" y="1704171"/>
            <a:ext cx="4058171" cy="903327"/>
            <a:chOff x="4666729" y="1704171"/>
            <a:chExt cx="4058171" cy="903327"/>
          </a:xfrm>
        </p:grpSpPr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4666729" y="1704171"/>
              <a:ext cx="1412244" cy="903327"/>
            </a:xfrm>
            <a:custGeom>
              <a:avLst/>
              <a:gdLst>
                <a:gd name="T0" fmla="*/ 0 w 1005"/>
                <a:gd name="T1" fmla="*/ 397 h 397"/>
                <a:gd name="T2" fmla="*/ 1005 w 1005"/>
                <a:gd name="T3" fmla="*/ 229 h 397"/>
                <a:gd name="T4" fmla="*/ 1005 w 1005"/>
                <a:gd name="T5" fmla="*/ 0 h 397"/>
                <a:gd name="T6" fmla="*/ 0 w 1005"/>
                <a:gd name="T7" fmla="*/ 337 h 397"/>
                <a:gd name="T8" fmla="*/ 0 w 1005"/>
                <a:gd name="T9" fmla="*/ 397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5" h="397">
                  <a:moveTo>
                    <a:pt x="0" y="397"/>
                  </a:moveTo>
                  <a:lnTo>
                    <a:pt x="1005" y="229"/>
                  </a:lnTo>
                  <a:lnTo>
                    <a:pt x="1005" y="0"/>
                  </a:lnTo>
                  <a:lnTo>
                    <a:pt x="0" y="337"/>
                  </a:lnTo>
                  <a:lnTo>
                    <a:pt x="0" y="397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95964B5-2FDF-4B56-AEE1-2B9494394FC8}"/>
                </a:ext>
              </a:extLst>
            </p:cNvPr>
            <p:cNvGrpSpPr/>
            <p:nvPr/>
          </p:nvGrpSpPr>
          <p:grpSpPr>
            <a:xfrm>
              <a:off x="4666729" y="1704171"/>
              <a:ext cx="4058171" cy="903327"/>
              <a:chOff x="4666729" y="1704171"/>
              <a:chExt cx="4058171" cy="903327"/>
            </a:xfrm>
          </p:grpSpPr>
          <p:sp>
            <p:nvSpPr>
              <p:cNvPr id="28" name="Freeform 23"/>
              <p:cNvSpPr>
                <a:spLocks/>
              </p:cNvSpPr>
              <p:nvPr/>
            </p:nvSpPr>
            <p:spPr bwMode="auto">
              <a:xfrm>
                <a:off x="6078973" y="1704171"/>
                <a:ext cx="2645927" cy="521063"/>
              </a:xfrm>
              <a:custGeom>
                <a:avLst/>
                <a:gdLst>
                  <a:gd name="T0" fmla="*/ 0 w 1304"/>
                  <a:gd name="T1" fmla="*/ 0 h 229"/>
                  <a:gd name="T2" fmla="*/ 1188 w 1304"/>
                  <a:gd name="T3" fmla="*/ 0 h 229"/>
                  <a:gd name="T4" fmla="*/ 1304 w 1304"/>
                  <a:gd name="T5" fmla="*/ 114 h 229"/>
                  <a:gd name="T6" fmla="*/ 1188 w 1304"/>
                  <a:gd name="T7" fmla="*/ 229 h 229"/>
                  <a:gd name="T8" fmla="*/ 0 w 1304"/>
                  <a:gd name="T9" fmla="*/ 229 h 229"/>
                  <a:gd name="T10" fmla="*/ 0 w 1304"/>
                  <a:gd name="T11" fmla="*/ 0 h 229"/>
                  <a:gd name="T12" fmla="*/ 0 w 1304"/>
                  <a:gd name="T13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4" h="229">
                    <a:moveTo>
                      <a:pt x="0" y="0"/>
                    </a:moveTo>
                    <a:lnTo>
                      <a:pt x="1188" y="0"/>
                    </a:lnTo>
                    <a:lnTo>
                      <a:pt x="1304" y="114"/>
                    </a:lnTo>
                    <a:lnTo>
                      <a:pt x="1188" y="229"/>
                    </a:lnTo>
                    <a:lnTo>
                      <a:pt x="0" y="22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sz="1100" b="1" dirty="0" err="1">
                    <a:solidFill>
                      <a:schemeClr val="bg1"/>
                    </a:solidFill>
                    <a:latin typeface="Century Gothic"/>
                    <a:cs typeface="Century Gothic"/>
                  </a:rPr>
                  <a:t>Siministro</a:t>
                </a:r>
                <a:r>
                  <a:rPr lang="en-US" sz="1100" b="1" dirty="0">
                    <a:solidFill>
                      <a:schemeClr val="bg1"/>
                    </a:solidFill>
                    <a:latin typeface="Century Gothic"/>
                    <a:cs typeface="Century Gothic"/>
                  </a:rPr>
                  <a:t> de </a:t>
                </a:r>
                <a:r>
                  <a:rPr lang="en-US" sz="1100" b="1" dirty="0" err="1">
                    <a:solidFill>
                      <a:schemeClr val="bg1"/>
                    </a:solidFill>
                    <a:latin typeface="Century Gothic"/>
                    <a:cs typeface="Century Gothic"/>
                  </a:rPr>
                  <a:t>Equipos</a:t>
                </a:r>
                <a:endParaRPr lang="en-US" sz="1100" b="1" dirty="0">
                  <a:solidFill>
                    <a:schemeClr val="bg1"/>
                  </a:solidFill>
                  <a:latin typeface="Century Gothic"/>
                  <a:cs typeface="Century Gothic"/>
                </a:endParaRPr>
              </a:p>
            </p:txBody>
          </p:sp>
          <p:sp>
            <p:nvSpPr>
              <p:cNvPr id="32" name="Freeform 26"/>
              <p:cNvSpPr>
                <a:spLocks/>
              </p:cNvSpPr>
              <p:nvPr/>
            </p:nvSpPr>
            <p:spPr bwMode="auto">
              <a:xfrm>
                <a:off x="4666729" y="1704171"/>
                <a:ext cx="1412244" cy="903327"/>
              </a:xfrm>
              <a:custGeom>
                <a:avLst/>
                <a:gdLst>
                  <a:gd name="T0" fmla="*/ 0 w 1005"/>
                  <a:gd name="T1" fmla="*/ 397 h 397"/>
                  <a:gd name="T2" fmla="*/ 1005 w 1005"/>
                  <a:gd name="T3" fmla="*/ 229 h 397"/>
                  <a:gd name="T4" fmla="*/ 1005 w 1005"/>
                  <a:gd name="T5" fmla="*/ 0 h 397"/>
                  <a:gd name="T6" fmla="*/ 0 w 1005"/>
                  <a:gd name="T7" fmla="*/ 337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05" h="397">
                    <a:moveTo>
                      <a:pt x="0" y="397"/>
                    </a:moveTo>
                    <a:lnTo>
                      <a:pt x="1005" y="229"/>
                    </a:lnTo>
                    <a:lnTo>
                      <a:pt x="1005" y="0"/>
                    </a:lnTo>
                    <a:lnTo>
                      <a:pt x="0" y="337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100" dirty="0">
                  <a:solidFill>
                    <a:schemeClr val="bg1"/>
                  </a:solidFill>
                  <a:latin typeface="Century Gothic"/>
                  <a:cs typeface="Century Gothic"/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FCA7D47-9C22-4177-BA2D-A3C2F2A8DD29}"/>
              </a:ext>
            </a:extLst>
          </p:cNvPr>
          <p:cNvGrpSpPr/>
          <p:nvPr/>
        </p:nvGrpSpPr>
        <p:grpSpPr>
          <a:xfrm>
            <a:off x="4666729" y="2282118"/>
            <a:ext cx="4058171" cy="532439"/>
            <a:chOff x="4666729" y="2282118"/>
            <a:chExt cx="4058171" cy="532439"/>
          </a:xfrm>
        </p:grpSpPr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6078973" y="2282118"/>
              <a:ext cx="2645927" cy="525614"/>
            </a:xfrm>
            <a:custGeom>
              <a:avLst/>
              <a:gdLst>
                <a:gd name="T0" fmla="*/ 0 w 1304"/>
                <a:gd name="T1" fmla="*/ 0 h 231"/>
                <a:gd name="T2" fmla="*/ 1188 w 1304"/>
                <a:gd name="T3" fmla="*/ 0 h 231"/>
                <a:gd name="T4" fmla="*/ 1304 w 1304"/>
                <a:gd name="T5" fmla="*/ 115 h 231"/>
                <a:gd name="T6" fmla="*/ 1188 w 1304"/>
                <a:gd name="T7" fmla="*/ 231 h 231"/>
                <a:gd name="T8" fmla="*/ 0 w 1304"/>
                <a:gd name="T9" fmla="*/ 231 h 231"/>
                <a:gd name="T10" fmla="*/ 0 w 1304"/>
                <a:gd name="T11" fmla="*/ 0 h 231"/>
                <a:gd name="T12" fmla="*/ 0 w 1304"/>
                <a:gd name="T13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4" h="231">
                  <a:moveTo>
                    <a:pt x="0" y="0"/>
                  </a:moveTo>
                  <a:lnTo>
                    <a:pt x="1188" y="0"/>
                  </a:lnTo>
                  <a:lnTo>
                    <a:pt x="1304" y="115"/>
                  </a:lnTo>
                  <a:lnTo>
                    <a:pt x="1188" y="231"/>
                  </a:lnTo>
                  <a:lnTo>
                    <a:pt x="0" y="23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1100" b="1" dirty="0" err="1">
                  <a:solidFill>
                    <a:schemeClr val="bg1"/>
                  </a:solidFill>
                  <a:latin typeface="Century Gothic"/>
                  <a:cs typeface="Century Gothic"/>
                </a:rPr>
                <a:t>Ejecución</a:t>
              </a:r>
              <a:r>
                <a:rPr lang="en-US" sz="11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 de </a:t>
              </a:r>
              <a:r>
                <a:rPr lang="en-US" sz="1100" b="1" dirty="0" err="1">
                  <a:solidFill>
                    <a:schemeClr val="bg1"/>
                  </a:solidFill>
                  <a:latin typeface="Century Gothic"/>
                  <a:cs typeface="Century Gothic"/>
                </a:rPr>
                <a:t>Obra</a:t>
              </a:r>
              <a:r>
                <a:rPr lang="en-US" sz="11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 Civil</a:t>
              </a:r>
            </a:p>
          </p:txBody>
        </p:sp>
        <p:sp>
          <p:nvSpPr>
            <p:cNvPr id="34" name="Freeform 28"/>
            <p:cNvSpPr>
              <a:spLocks/>
            </p:cNvSpPr>
            <p:nvPr/>
          </p:nvSpPr>
          <p:spPr bwMode="auto">
            <a:xfrm>
              <a:off x="4666729" y="2282118"/>
              <a:ext cx="1412244" cy="532439"/>
            </a:xfrm>
            <a:custGeom>
              <a:avLst/>
              <a:gdLst>
                <a:gd name="T0" fmla="*/ 1005 w 1005"/>
                <a:gd name="T1" fmla="*/ 0 h 234"/>
                <a:gd name="T2" fmla="*/ 0 w 1005"/>
                <a:gd name="T3" fmla="*/ 155 h 234"/>
                <a:gd name="T4" fmla="*/ 0 w 1005"/>
                <a:gd name="T5" fmla="*/ 234 h 234"/>
                <a:gd name="T6" fmla="*/ 1005 w 1005"/>
                <a:gd name="T7" fmla="*/ 231 h 234"/>
                <a:gd name="T8" fmla="*/ 1005 w 1005"/>
                <a:gd name="T9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5" h="234">
                  <a:moveTo>
                    <a:pt x="1005" y="0"/>
                  </a:moveTo>
                  <a:lnTo>
                    <a:pt x="0" y="155"/>
                  </a:lnTo>
                  <a:lnTo>
                    <a:pt x="0" y="234"/>
                  </a:lnTo>
                  <a:lnTo>
                    <a:pt x="1005" y="231"/>
                  </a:lnTo>
                  <a:lnTo>
                    <a:pt x="100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3EA2D56-1166-4B4E-B512-71C9BF27386B}"/>
              </a:ext>
            </a:extLst>
          </p:cNvPr>
          <p:cNvGrpSpPr/>
          <p:nvPr/>
        </p:nvGrpSpPr>
        <p:grpSpPr>
          <a:xfrm>
            <a:off x="4666729" y="3058024"/>
            <a:ext cx="4058171" cy="914703"/>
            <a:chOff x="4666729" y="3058024"/>
            <a:chExt cx="4058171" cy="914703"/>
          </a:xfrm>
        </p:grpSpPr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4666729" y="3058024"/>
              <a:ext cx="1412244" cy="914703"/>
            </a:xfrm>
            <a:custGeom>
              <a:avLst/>
              <a:gdLst>
                <a:gd name="T0" fmla="*/ 0 w 1005"/>
                <a:gd name="T1" fmla="*/ 0 h 402"/>
                <a:gd name="T2" fmla="*/ 1005 w 1005"/>
                <a:gd name="T3" fmla="*/ 172 h 402"/>
                <a:gd name="T4" fmla="*/ 1005 w 1005"/>
                <a:gd name="T5" fmla="*/ 402 h 402"/>
                <a:gd name="T6" fmla="*/ 0 w 1005"/>
                <a:gd name="T7" fmla="*/ 61 h 402"/>
                <a:gd name="T8" fmla="*/ 0 w 1005"/>
                <a:gd name="T9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5" h="402">
                  <a:moveTo>
                    <a:pt x="0" y="0"/>
                  </a:moveTo>
                  <a:lnTo>
                    <a:pt x="1005" y="172"/>
                  </a:lnTo>
                  <a:lnTo>
                    <a:pt x="1005" y="402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13F777D-1490-41C9-ACFE-0518B1EEB5FE}"/>
                </a:ext>
              </a:extLst>
            </p:cNvPr>
            <p:cNvGrpSpPr/>
            <p:nvPr/>
          </p:nvGrpSpPr>
          <p:grpSpPr>
            <a:xfrm>
              <a:off x="4666729" y="3058024"/>
              <a:ext cx="4058171" cy="914703"/>
              <a:chOff x="4666729" y="3058024"/>
              <a:chExt cx="4058171" cy="914703"/>
            </a:xfrm>
          </p:grpSpPr>
          <p:sp>
            <p:nvSpPr>
              <p:cNvPr id="36" name="Freeform 30"/>
              <p:cNvSpPr>
                <a:spLocks/>
              </p:cNvSpPr>
              <p:nvPr/>
            </p:nvSpPr>
            <p:spPr bwMode="auto">
              <a:xfrm>
                <a:off x="6078973" y="3449389"/>
                <a:ext cx="2645927" cy="523338"/>
              </a:xfrm>
              <a:custGeom>
                <a:avLst/>
                <a:gdLst>
                  <a:gd name="T0" fmla="*/ 0 w 1304"/>
                  <a:gd name="T1" fmla="*/ 230 h 230"/>
                  <a:gd name="T2" fmla="*/ 1188 w 1304"/>
                  <a:gd name="T3" fmla="*/ 230 h 230"/>
                  <a:gd name="T4" fmla="*/ 1304 w 1304"/>
                  <a:gd name="T5" fmla="*/ 115 h 230"/>
                  <a:gd name="T6" fmla="*/ 1188 w 1304"/>
                  <a:gd name="T7" fmla="*/ 0 h 230"/>
                  <a:gd name="T8" fmla="*/ 0 w 1304"/>
                  <a:gd name="T9" fmla="*/ 0 h 230"/>
                  <a:gd name="T10" fmla="*/ 0 w 1304"/>
                  <a:gd name="T11" fmla="*/ 230 h 230"/>
                  <a:gd name="T12" fmla="*/ 0 w 1304"/>
                  <a:gd name="T13" fmla="*/ 23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4" h="230">
                    <a:moveTo>
                      <a:pt x="0" y="230"/>
                    </a:moveTo>
                    <a:lnTo>
                      <a:pt x="1188" y="230"/>
                    </a:lnTo>
                    <a:lnTo>
                      <a:pt x="1304" y="115"/>
                    </a:lnTo>
                    <a:lnTo>
                      <a:pt x="1188" y="0"/>
                    </a:lnTo>
                    <a:lnTo>
                      <a:pt x="0" y="0"/>
                    </a:lnTo>
                    <a:lnTo>
                      <a:pt x="0" y="230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sz="1100" b="1" dirty="0">
                    <a:latin typeface="Century Gothic"/>
                    <a:cs typeface="Century Gothic"/>
                  </a:rPr>
                  <a:t>EPC – </a:t>
                </a:r>
                <a:r>
                  <a:rPr lang="en-US" sz="1100" b="1" dirty="0" err="1">
                    <a:latin typeface="Century Gothic"/>
                    <a:cs typeface="Century Gothic"/>
                  </a:rPr>
                  <a:t>Llave</a:t>
                </a:r>
                <a:r>
                  <a:rPr lang="en-US" sz="1100" b="1" dirty="0">
                    <a:latin typeface="Century Gothic"/>
                    <a:cs typeface="Century Gothic"/>
                  </a:rPr>
                  <a:t> </a:t>
                </a:r>
                <a:r>
                  <a:rPr lang="en-US" sz="1100" b="1" dirty="0" err="1">
                    <a:latin typeface="Century Gothic"/>
                    <a:cs typeface="Century Gothic"/>
                  </a:rPr>
                  <a:t>en</a:t>
                </a:r>
                <a:r>
                  <a:rPr lang="en-US" sz="1100" b="1" dirty="0">
                    <a:latin typeface="Century Gothic"/>
                    <a:cs typeface="Century Gothic"/>
                  </a:rPr>
                  <a:t> Mano</a:t>
                </a:r>
              </a:p>
            </p:txBody>
          </p:sp>
          <p:sp>
            <p:nvSpPr>
              <p:cNvPr id="39" name="Freeform 33"/>
              <p:cNvSpPr>
                <a:spLocks/>
              </p:cNvSpPr>
              <p:nvPr/>
            </p:nvSpPr>
            <p:spPr bwMode="auto">
              <a:xfrm>
                <a:off x="4666729" y="3058024"/>
                <a:ext cx="1412244" cy="914703"/>
              </a:xfrm>
              <a:custGeom>
                <a:avLst/>
                <a:gdLst>
                  <a:gd name="T0" fmla="*/ 0 w 1005"/>
                  <a:gd name="T1" fmla="*/ 0 h 402"/>
                  <a:gd name="T2" fmla="*/ 1005 w 1005"/>
                  <a:gd name="T3" fmla="*/ 172 h 402"/>
                  <a:gd name="T4" fmla="*/ 1005 w 1005"/>
                  <a:gd name="T5" fmla="*/ 402 h 402"/>
                  <a:gd name="T6" fmla="*/ 0 w 1005"/>
                  <a:gd name="T7" fmla="*/ 61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05" h="402">
                    <a:moveTo>
                      <a:pt x="0" y="0"/>
                    </a:moveTo>
                    <a:lnTo>
                      <a:pt x="1005" y="172"/>
                    </a:lnTo>
                    <a:lnTo>
                      <a:pt x="1005" y="402"/>
                    </a:lnTo>
                    <a:lnTo>
                      <a:pt x="0" y="61"/>
                    </a:lnTo>
                  </a:path>
                </a:pathLst>
              </a:custGeom>
              <a:solidFill>
                <a:schemeClr val="accent1">
                  <a:lumMod val="50000"/>
                  <a:alpha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100" dirty="0">
                  <a:solidFill>
                    <a:schemeClr val="bg1"/>
                  </a:solidFill>
                  <a:latin typeface="Century Gothic"/>
                  <a:cs typeface="Century Gothic"/>
                </a:endParaRPr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4841098-8E8E-42B3-9D9A-703D0074E26B}"/>
              </a:ext>
            </a:extLst>
          </p:cNvPr>
          <p:cNvGrpSpPr/>
          <p:nvPr/>
        </p:nvGrpSpPr>
        <p:grpSpPr>
          <a:xfrm>
            <a:off x="4666729" y="2855514"/>
            <a:ext cx="4058171" cy="536991"/>
            <a:chOff x="4666729" y="2855514"/>
            <a:chExt cx="4058171" cy="536991"/>
          </a:xfrm>
        </p:grpSpPr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6078973" y="2869167"/>
              <a:ext cx="2645927" cy="523338"/>
            </a:xfrm>
            <a:custGeom>
              <a:avLst/>
              <a:gdLst>
                <a:gd name="T0" fmla="*/ 0 w 1304"/>
                <a:gd name="T1" fmla="*/ 230 h 230"/>
                <a:gd name="T2" fmla="*/ 1188 w 1304"/>
                <a:gd name="T3" fmla="*/ 230 h 230"/>
                <a:gd name="T4" fmla="*/ 1304 w 1304"/>
                <a:gd name="T5" fmla="*/ 115 h 230"/>
                <a:gd name="T6" fmla="*/ 1188 w 1304"/>
                <a:gd name="T7" fmla="*/ 0 h 230"/>
                <a:gd name="T8" fmla="*/ 0 w 1304"/>
                <a:gd name="T9" fmla="*/ 0 h 230"/>
                <a:gd name="T10" fmla="*/ 0 w 1304"/>
                <a:gd name="T11" fmla="*/ 230 h 230"/>
                <a:gd name="T12" fmla="*/ 0 w 1304"/>
                <a:gd name="T13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4" h="230">
                  <a:moveTo>
                    <a:pt x="0" y="230"/>
                  </a:moveTo>
                  <a:lnTo>
                    <a:pt x="1188" y="230"/>
                  </a:lnTo>
                  <a:lnTo>
                    <a:pt x="1304" y="115"/>
                  </a:lnTo>
                  <a:lnTo>
                    <a:pt x="1188" y="0"/>
                  </a:lnTo>
                  <a:lnTo>
                    <a:pt x="0" y="0"/>
                  </a:lnTo>
                  <a:lnTo>
                    <a:pt x="0" y="230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1100" b="1" dirty="0" err="1">
                  <a:solidFill>
                    <a:schemeClr val="bg1"/>
                  </a:solidFill>
                  <a:latin typeface="Century Gothic"/>
                  <a:cs typeface="Century Gothic"/>
                </a:rPr>
                <a:t>Montaje</a:t>
              </a:r>
              <a:r>
                <a:rPr lang="en-US" sz="11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 de </a:t>
              </a:r>
              <a:r>
                <a:rPr lang="en-US" sz="1100" b="1" dirty="0" err="1">
                  <a:solidFill>
                    <a:schemeClr val="bg1"/>
                  </a:solidFill>
                  <a:latin typeface="Century Gothic"/>
                  <a:cs typeface="Century Gothic"/>
                </a:rPr>
                <a:t>Instalaciones</a:t>
              </a:r>
              <a:endParaRPr lang="en-US" sz="1100" b="1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4666729" y="2855514"/>
              <a:ext cx="1412244" cy="536990"/>
            </a:xfrm>
            <a:custGeom>
              <a:avLst/>
              <a:gdLst>
                <a:gd name="T0" fmla="*/ 1005 w 1005"/>
                <a:gd name="T1" fmla="*/ 236 h 236"/>
                <a:gd name="T2" fmla="*/ 0 w 1005"/>
                <a:gd name="T3" fmla="*/ 79 h 236"/>
                <a:gd name="T4" fmla="*/ 0 w 1005"/>
                <a:gd name="T5" fmla="*/ 0 h 236"/>
                <a:gd name="T6" fmla="*/ 1005 w 1005"/>
                <a:gd name="T7" fmla="*/ 6 h 236"/>
                <a:gd name="T8" fmla="*/ 1005 w 1005"/>
                <a:gd name="T9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5" h="236">
                  <a:moveTo>
                    <a:pt x="1005" y="236"/>
                  </a:moveTo>
                  <a:lnTo>
                    <a:pt x="0" y="79"/>
                  </a:lnTo>
                  <a:lnTo>
                    <a:pt x="0" y="0"/>
                  </a:lnTo>
                  <a:lnTo>
                    <a:pt x="1005" y="6"/>
                  </a:lnTo>
                  <a:lnTo>
                    <a:pt x="1005" y="236"/>
                  </a:lnTo>
                  <a:close/>
                </a:path>
              </a:pathLst>
            </a:custGeom>
            <a:solidFill>
              <a:schemeClr val="accent1">
                <a:lumMod val="75000"/>
                <a:alpha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2FFD777-9C4C-4C32-BC56-0F31BBD8DB72}"/>
              </a:ext>
            </a:extLst>
          </p:cNvPr>
          <p:cNvGrpSpPr/>
          <p:nvPr/>
        </p:nvGrpSpPr>
        <p:grpSpPr>
          <a:xfrm>
            <a:off x="409054" y="1704171"/>
            <a:ext cx="4058171" cy="903327"/>
            <a:chOff x="409054" y="1704171"/>
            <a:chExt cx="4058171" cy="903327"/>
          </a:xfrm>
          <a:solidFill>
            <a:schemeClr val="bg2">
              <a:lumMod val="20000"/>
              <a:lumOff val="80000"/>
            </a:schemeClr>
          </a:solidFill>
        </p:grpSpPr>
        <p:sp>
          <p:nvSpPr>
            <p:cNvPr id="226" name="Freeform 23"/>
            <p:cNvSpPr>
              <a:spLocks/>
            </p:cNvSpPr>
            <p:nvPr/>
          </p:nvSpPr>
          <p:spPr bwMode="auto">
            <a:xfrm flipH="1">
              <a:off x="409054" y="1704171"/>
              <a:ext cx="2645927" cy="521063"/>
            </a:xfrm>
            <a:custGeom>
              <a:avLst/>
              <a:gdLst>
                <a:gd name="T0" fmla="*/ 0 w 1304"/>
                <a:gd name="T1" fmla="*/ 0 h 229"/>
                <a:gd name="T2" fmla="*/ 1188 w 1304"/>
                <a:gd name="T3" fmla="*/ 0 h 229"/>
                <a:gd name="T4" fmla="*/ 1304 w 1304"/>
                <a:gd name="T5" fmla="*/ 114 h 229"/>
                <a:gd name="T6" fmla="*/ 1188 w 1304"/>
                <a:gd name="T7" fmla="*/ 229 h 229"/>
                <a:gd name="T8" fmla="*/ 0 w 1304"/>
                <a:gd name="T9" fmla="*/ 229 h 229"/>
                <a:gd name="T10" fmla="*/ 0 w 1304"/>
                <a:gd name="T11" fmla="*/ 0 h 229"/>
                <a:gd name="T12" fmla="*/ 0 w 1304"/>
                <a:gd name="T13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4" h="229">
                  <a:moveTo>
                    <a:pt x="0" y="0"/>
                  </a:moveTo>
                  <a:lnTo>
                    <a:pt x="1188" y="0"/>
                  </a:lnTo>
                  <a:lnTo>
                    <a:pt x="1304" y="114"/>
                  </a:lnTo>
                  <a:lnTo>
                    <a:pt x="1188" y="229"/>
                  </a:lnTo>
                  <a:lnTo>
                    <a:pt x="0" y="2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1100" b="1" dirty="0" err="1" smtClean="0">
                  <a:solidFill>
                    <a:schemeClr val="bg1"/>
                  </a:solidFill>
                  <a:latin typeface="Century Gothic"/>
                  <a:cs typeface="Century Gothic"/>
                </a:rPr>
                <a:t>Rendimientos</a:t>
              </a:r>
              <a:r>
                <a:rPr lang="en-US" sz="11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entury Gothic"/>
                  <a:cs typeface="Century Gothic"/>
                </a:rPr>
                <a:t>Muy</a:t>
              </a:r>
              <a:r>
                <a:rPr lang="en-US" sz="11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entury Gothic"/>
                  <a:cs typeface="Century Gothic"/>
                </a:rPr>
                <a:t>Elevados</a:t>
              </a:r>
              <a:endParaRPr lang="en-US" sz="1100" b="1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232" name="Freeform 25"/>
            <p:cNvSpPr>
              <a:spLocks/>
            </p:cNvSpPr>
            <p:nvPr/>
          </p:nvSpPr>
          <p:spPr bwMode="auto">
            <a:xfrm flipH="1">
              <a:off x="3054981" y="1704171"/>
              <a:ext cx="1412244" cy="903327"/>
            </a:xfrm>
            <a:custGeom>
              <a:avLst/>
              <a:gdLst>
                <a:gd name="T0" fmla="*/ 0 w 1005"/>
                <a:gd name="T1" fmla="*/ 397 h 397"/>
                <a:gd name="T2" fmla="*/ 1005 w 1005"/>
                <a:gd name="T3" fmla="*/ 229 h 397"/>
                <a:gd name="T4" fmla="*/ 1005 w 1005"/>
                <a:gd name="T5" fmla="*/ 0 h 397"/>
                <a:gd name="T6" fmla="*/ 0 w 1005"/>
                <a:gd name="T7" fmla="*/ 337 h 397"/>
                <a:gd name="T8" fmla="*/ 0 w 1005"/>
                <a:gd name="T9" fmla="*/ 397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5" h="397">
                  <a:moveTo>
                    <a:pt x="0" y="397"/>
                  </a:moveTo>
                  <a:lnTo>
                    <a:pt x="1005" y="229"/>
                  </a:lnTo>
                  <a:lnTo>
                    <a:pt x="1005" y="0"/>
                  </a:lnTo>
                  <a:lnTo>
                    <a:pt x="0" y="337"/>
                  </a:lnTo>
                  <a:lnTo>
                    <a:pt x="0" y="39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233" name="Freeform 26"/>
            <p:cNvSpPr>
              <a:spLocks/>
            </p:cNvSpPr>
            <p:nvPr/>
          </p:nvSpPr>
          <p:spPr bwMode="auto">
            <a:xfrm flipH="1">
              <a:off x="3054981" y="1704171"/>
              <a:ext cx="1412244" cy="903327"/>
            </a:xfrm>
            <a:custGeom>
              <a:avLst/>
              <a:gdLst>
                <a:gd name="T0" fmla="*/ 0 w 1005"/>
                <a:gd name="T1" fmla="*/ 397 h 397"/>
                <a:gd name="T2" fmla="*/ 1005 w 1005"/>
                <a:gd name="T3" fmla="*/ 229 h 397"/>
                <a:gd name="T4" fmla="*/ 1005 w 1005"/>
                <a:gd name="T5" fmla="*/ 0 h 397"/>
                <a:gd name="T6" fmla="*/ 0 w 1005"/>
                <a:gd name="T7" fmla="*/ 337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5" h="397">
                  <a:moveTo>
                    <a:pt x="0" y="397"/>
                  </a:moveTo>
                  <a:lnTo>
                    <a:pt x="1005" y="229"/>
                  </a:lnTo>
                  <a:lnTo>
                    <a:pt x="1005" y="0"/>
                  </a:lnTo>
                  <a:lnTo>
                    <a:pt x="0" y="337"/>
                  </a:ln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8B668F1-64A9-4DD4-B7DE-E0F908C542C0}"/>
              </a:ext>
            </a:extLst>
          </p:cNvPr>
          <p:cNvGrpSpPr/>
          <p:nvPr/>
        </p:nvGrpSpPr>
        <p:grpSpPr>
          <a:xfrm>
            <a:off x="409054" y="2282118"/>
            <a:ext cx="4058171" cy="532439"/>
            <a:chOff x="409054" y="2282118"/>
            <a:chExt cx="4058171" cy="53243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27" name="Freeform 24"/>
            <p:cNvSpPr>
              <a:spLocks/>
            </p:cNvSpPr>
            <p:nvPr/>
          </p:nvSpPr>
          <p:spPr bwMode="auto">
            <a:xfrm flipH="1">
              <a:off x="409054" y="2282118"/>
              <a:ext cx="2645927" cy="525614"/>
            </a:xfrm>
            <a:custGeom>
              <a:avLst/>
              <a:gdLst>
                <a:gd name="T0" fmla="*/ 0 w 1304"/>
                <a:gd name="T1" fmla="*/ 0 h 231"/>
                <a:gd name="T2" fmla="*/ 1188 w 1304"/>
                <a:gd name="T3" fmla="*/ 0 h 231"/>
                <a:gd name="T4" fmla="*/ 1304 w 1304"/>
                <a:gd name="T5" fmla="*/ 115 h 231"/>
                <a:gd name="T6" fmla="*/ 1188 w 1304"/>
                <a:gd name="T7" fmla="*/ 231 h 231"/>
                <a:gd name="T8" fmla="*/ 0 w 1304"/>
                <a:gd name="T9" fmla="*/ 231 h 231"/>
                <a:gd name="T10" fmla="*/ 0 w 1304"/>
                <a:gd name="T11" fmla="*/ 0 h 231"/>
                <a:gd name="T12" fmla="*/ 0 w 1304"/>
                <a:gd name="T13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4" h="231">
                  <a:moveTo>
                    <a:pt x="0" y="0"/>
                  </a:moveTo>
                  <a:lnTo>
                    <a:pt x="1188" y="0"/>
                  </a:lnTo>
                  <a:lnTo>
                    <a:pt x="1304" y="115"/>
                  </a:lnTo>
                  <a:lnTo>
                    <a:pt x="1188" y="231"/>
                  </a:lnTo>
                  <a:lnTo>
                    <a:pt x="0" y="23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1100" b="1" dirty="0" err="1" smtClean="0">
                  <a:solidFill>
                    <a:schemeClr val="bg1"/>
                  </a:solidFill>
                  <a:latin typeface="Century Gothic"/>
                  <a:cs typeface="Century Gothic"/>
                </a:rPr>
                <a:t>Refrigerante</a:t>
              </a:r>
              <a:r>
                <a:rPr lang="en-US" sz="11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 R410 A</a:t>
              </a:r>
              <a:endParaRPr lang="en-US" sz="1100" b="1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235" name="Freeform 28"/>
            <p:cNvSpPr>
              <a:spLocks/>
            </p:cNvSpPr>
            <p:nvPr/>
          </p:nvSpPr>
          <p:spPr bwMode="auto">
            <a:xfrm flipH="1">
              <a:off x="3054981" y="2282118"/>
              <a:ext cx="1412244" cy="532439"/>
            </a:xfrm>
            <a:custGeom>
              <a:avLst/>
              <a:gdLst>
                <a:gd name="T0" fmla="*/ 1005 w 1005"/>
                <a:gd name="T1" fmla="*/ 0 h 234"/>
                <a:gd name="T2" fmla="*/ 0 w 1005"/>
                <a:gd name="T3" fmla="*/ 155 h 234"/>
                <a:gd name="T4" fmla="*/ 0 w 1005"/>
                <a:gd name="T5" fmla="*/ 234 h 234"/>
                <a:gd name="T6" fmla="*/ 1005 w 1005"/>
                <a:gd name="T7" fmla="*/ 231 h 234"/>
                <a:gd name="T8" fmla="*/ 1005 w 1005"/>
                <a:gd name="T9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5" h="234">
                  <a:moveTo>
                    <a:pt x="1005" y="0"/>
                  </a:moveTo>
                  <a:lnTo>
                    <a:pt x="0" y="155"/>
                  </a:lnTo>
                  <a:lnTo>
                    <a:pt x="0" y="234"/>
                  </a:lnTo>
                  <a:lnTo>
                    <a:pt x="1005" y="231"/>
                  </a:lnTo>
                  <a:lnTo>
                    <a:pt x="100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85F4340-DEFE-4BB7-A459-84B85F783D23}"/>
              </a:ext>
            </a:extLst>
          </p:cNvPr>
          <p:cNvGrpSpPr/>
          <p:nvPr/>
        </p:nvGrpSpPr>
        <p:grpSpPr>
          <a:xfrm>
            <a:off x="409054" y="3058024"/>
            <a:ext cx="4058171" cy="914703"/>
            <a:chOff x="409054" y="3058024"/>
            <a:chExt cx="4058171" cy="914703"/>
          </a:xfrm>
        </p:grpSpPr>
        <p:sp>
          <p:nvSpPr>
            <p:cNvPr id="229" name="Freeform 30"/>
            <p:cNvSpPr>
              <a:spLocks/>
            </p:cNvSpPr>
            <p:nvPr/>
          </p:nvSpPr>
          <p:spPr bwMode="auto">
            <a:xfrm flipH="1">
              <a:off x="409054" y="3449389"/>
              <a:ext cx="2645927" cy="523338"/>
            </a:xfrm>
            <a:custGeom>
              <a:avLst/>
              <a:gdLst>
                <a:gd name="T0" fmla="*/ 0 w 1304"/>
                <a:gd name="T1" fmla="*/ 230 h 230"/>
                <a:gd name="T2" fmla="*/ 1188 w 1304"/>
                <a:gd name="T3" fmla="*/ 230 h 230"/>
                <a:gd name="T4" fmla="*/ 1304 w 1304"/>
                <a:gd name="T5" fmla="*/ 115 h 230"/>
                <a:gd name="T6" fmla="*/ 1188 w 1304"/>
                <a:gd name="T7" fmla="*/ 0 h 230"/>
                <a:gd name="T8" fmla="*/ 0 w 1304"/>
                <a:gd name="T9" fmla="*/ 0 h 230"/>
                <a:gd name="T10" fmla="*/ 0 w 1304"/>
                <a:gd name="T11" fmla="*/ 230 h 230"/>
                <a:gd name="T12" fmla="*/ 0 w 1304"/>
                <a:gd name="T13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4" h="230">
                  <a:moveTo>
                    <a:pt x="0" y="230"/>
                  </a:moveTo>
                  <a:lnTo>
                    <a:pt x="1188" y="230"/>
                  </a:lnTo>
                  <a:lnTo>
                    <a:pt x="1304" y="115"/>
                  </a:lnTo>
                  <a:lnTo>
                    <a:pt x="1188" y="0"/>
                  </a:lnTo>
                  <a:lnTo>
                    <a:pt x="0" y="0"/>
                  </a:lnTo>
                  <a:lnTo>
                    <a:pt x="0" y="230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1100" b="1" dirty="0" err="1" smtClean="0">
                  <a:latin typeface="Century Gothic"/>
                  <a:cs typeface="Century Gothic"/>
                </a:rPr>
                <a:t>Estudio</a:t>
              </a:r>
              <a:r>
                <a:rPr lang="en-US" sz="1100" b="1" dirty="0" smtClean="0">
                  <a:latin typeface="Century Gothic"/>
                  <a:cs typeface="Century Gothic"/>
                </a:rPr>
                <a:t> </a:t>
              </a:r>
              <a:r>
                <a:rPr lang="en-US" sz="1100" b="1" dirty="0" err="1" smtClean="0">
                  <a:latin typeface="Century Gothic"/>
                  <a:cs typeface="Century Gothic"/>
                </a:rPr>
                <a:t>recuperacion</a:t>
              </a:r>
              <a:r>
                <a:rPr lang="en-US" sz="1100" b="1" dirty="0" smtClean="0">
                  <a:latin typeface="Century Gothic"/>
                  <a:cs typeface="Century Gothic"/>
                </a:rPr>
                <a:t> </a:t>
              </a:r>
              <a:r>
                <a:rPr lang="en-US" sz="1100" b="1" dirty="0" err="1" smtClean="0">
                  <a:latin typeface="Century Gothic"/>
                  <a:cs typeface="Century Gothic"/>
                </a:rPr>
                <a:t>calor</a:t>
              </a:r>
              <a:r>
                <a:rPr lang="en-US" sz="1100" b="1" dirty="0" smtClean="0">
                  <a:latin typeface="Century Gothic"/>
                  <a:cs typeface="Century Gothic"/>
                </a:rPr>
                <a:t> </a:t>
              </a:r>
              <a:r>
                <a:rPr lang="en-US" sz="1100" b="1" dirty="0" err="1" smtClean="0">
                  <a:latin typeface="Century Gothic"/>
                  <a:cs typeface="Century Gothic"/>
                </a:rPr>
                <a:t>condesación</a:t>
              </a:r>
              <a:endParaRPr lang="en-US" sz="1100" b="1" dirty="0">
                <a:latin typeface="Century Gothic"/>
                <a:cs typeface="Century Gothic"/>
              </a:endParaRPr>
            </a:p>
          </p:txBody>
        </p:sp>
        <p:sp>
          <p:nvSpPr>
            <p:cNvPr id="236" name="Freeform 32"/>
            <p:cNvSpPr>
              <a:spLocks/>
            </p:cNvSpPr>
            <p:nvPr/>
          </p:nvSpPr>
          <p:spPr bwMode="auto">
            <a:xfrm flipH="1">
              <a:off x="3054981" y="3058024"/>
              <a:ext cx="1412244" cy="914703"/>
            </a:xfrm>
            <a:custGeom>
              <a:avLst/>
              <a:gdLst>
                <a:gd name="T0" fmla="*/ 0 w 1005"/>
                <a:gd name="T1" fmla="*/ 0 h 402"/>
                <a:gd name="T2" fmla="*/ 1005 w 1005"/>
                <a:gd name="T3" fmla="*/ 172 h 402"/>
                <a:gd name="T4" fmla="*/ 1005 w 1005"/>
                <a:gd name="T5" fmla="*/ 402 h 402"/>
                <a:gd name="T6" fmla="*/ 0 w 1005"/>
                <a:gd name="T7" fmla="*/ 61 h 402"/>
                <a:gd name="T8" fmla="*/ 0 w 1005"/>
                <a:gd name="T9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5" h="402">
                  <a:moveTo>
                    <a:pt x="0" y="0"/>
                  </a:moveTo>
                  <a:lnTo>
                    <a:pt x="1005" y="172"/>
                  </a:lnTo>
                  <a:lnTo>
                    <a:pt x="1005" y="402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237" name="Freeform 33"/>
            <p:cNvSpPr>
              <a:spLocks/>
            </p:cNvSpPr>
            <p:nvPr/>
          </p:nvSpPr>
          <p:spPr bwMode="auto">
            <a:xfrm flipH="1">
              <a:off x="3054981" y="3058024"/>
              <a:ext cx="1412244" cy="914703"/>
            </a:xfrm>
            <a:custGeom>
              <a:avLst/>
              <a:gdLst>
                <a:gd name="T0" fmla="*/ 0 w 1005"/>
                <a:gd name="T1" fmla="*/ 0 h 402"/>
                <a:gd name="T2" fmla="*/ 1005 w 1005"/>
                <a:gd name="T3" fmla="*/ 172 h 402"/>
                <a:gd name="T4" fmla="*/ 1005 w 1005"/>
                <a:gd name="T5" fmla="*/ 402 h 402"/>
                <a:gd name="T6" fmla="*/ 0 w 1005"/>
                <a:gd name="T7" fmla="*/ 61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5" h="402">
                  <a:moveTo>
                    <a:pt x="0" y="0"/>
                  </a:moveTo>
                  <a:lnTo>
                    <a:pt x="1005" y="172"/>
                  </a:lnTo>
                  <a:lnTo>
                    <a:pt x="1005" y="402"/>
                  </a:lnTo>
                  <a:lnTo>
                    <a:pt x="0" y="61"/>
                  </a:lnTo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6DEF30B-8438-45A4-8DC1-79456088FF8D}"/>
              </a:ext>
            </a:extLst>
          </p:cNvPr>
          <p:cNvGrpSpPr/>
          <p:nvPr/>
        </p:nvGrpSpPr>
        <p:grpSpPr>
          <a:xfrm>
            <a:off x="409054" y="2855514"/>
            <a:ext cx="4058171" cy="536991"/>
            <a:chOff x="409054" y="2855514"/>
            <a:chExt cx="4058171" cy="536991"/>
          </a:xfrm>
        </p:grpSpPr>
        <p:sp>
          <p:nvSpPr>
            <p:cNvPr id="230" name="Freeform 31"/>
            <p:cNvSpPr>
              <a:spLocks/>
            </p:cNvSpPr>
            <p:nvPr/>
          </p:nvSpPr>
          <p:spPr bwMode="auto">
            <a:xfrm flipH="1">
              <a:off x="409054" y="2869167"/>
              <a:ext cx="2645927" cy="523338"/>
            </a:xfrm>
            <a:custGeom>
              <a:avLst/>
              <a:gdLst>
                <a:gd name="T0" fmla="*/ 0 w 1304"/>
                <a:gd name="T1" fmla="*/ 230 h 230"/>
                <a:gd name="T2" fmla="*/ 1188 w 1304"/>
                <a:gd name="T3" fmla="*/ 230 h 230"/>
                <a:gd name="T4" fmla="*/ 1304 w 1304"/>
                <a:gd name="T5" fmla="*/ 115 h 230"/>
                <a:gd name="T6" fmla="*/ 1188 w 1304"/>
                <a:gd name="T7" fmla="*/ 0 h 230"/>
                <a:gd name="T8" fmla="*/ 0 w 1304"/>
                <a:gd name="T9" fmla="*/ 0 h 230"/>
                <a:gd name="T10" fmla="*/ 0 w 1304"/>
                <a:gd name="T11" fmla="*/ 230 h 230"/>
                <a:gd name="T12" fmla="*/ 0 w 1304"/>
                <a:gd name="T13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4" h="230">
                  <a:moveTo>
                    <a:pt x="0" y="230"/>
                  </a:moveTo>
                  <a:lnTo>
                    <a:pt x="1188" y="230"/>
                  </a:lnTo>
                  <a:lnTo>
                    <a:pt x="1304" y="115"/>
                  </a:lnTo>
                  <a:lnTo>
                    <a:pt x="1188" y="0"/>
                  </a:lnTo>
                  <a:lnTo>
                    <a:pt x="0" y="0"/>
                  </a:lnTo>
                  <a:lnTo>
                    <a:pt x="0" y="230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1100" b="1" dirty="0" err="1" smtClean="0">
                  <a:solidFill>
                    <a:schemeClr val="bg1"/>
                  </a:solidFill>
                  <a:latin typeface="Century Gothic"/>
                  <a:cs typeface="Century Gothic"/>
                </a:rPr>
                <a:t>Posibilidda</a:t>
              </a:r>
              <a:r>
                <a:rPr lang="en-US" sz="11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entury Gothic"/>
                  <a:cs typeface="Century Gothic"/>
                </a:rPr>
                <a:t>empleo</a:t>
              </a:r>
              <a:r>
                <a:rPr lang="en-US" sz="11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 R25</a:t>
              </a:r>
              <a:endParaRPr lang="en-US" sz="1100" b="1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239" name="Freeform 35"/>
            <p:cNvSpPr>
              <a:spLocks/>
            </p:cNvSpPr>
            <p:nvPr/>
          </p:nvSpPr>
          <p:spPr bwMode="auto">
            <a:xfrm flipH="1">
              <a:off x="3054981" y="2855514"/>
              <a:ext cx="1412244" cy="536990"/>
            </a:xfrm>
            <a:custGeom>
              <a:avLst/>
              <a:gdLst>
                <a:gd name="T0" fmla="*/ 1005 w 1005"/>
                <a:gd name="T1" fmla="*/ 236 h 236"/>
                <a:gd name="T2" fmla="*/ 0 w 1005"/>
                <a:gd name="T3" fmla="*/ 79 h 236"/>
                <a:gd name="T4" fmla="*/ 0 w 1005"/>
                <a:gd name="T5" fmla="*/ 0 h 236"/>
                <a:gd name="T6" fmla="*/ 1005 w 1005"/>
                <a:gd name="T7" fmla="*/ 6 h 236"/>
                <a:gd name="T8" fmla="*/ 1005 w 1005"/>
                <a:gd name="T9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5" h="236">
                  <a:moveTo>
                    <a:pt x="1005" y="236"/>
                  </a:moveTo>
                  <a:lnTo>
                    <a:pt x="0" y="79"/>
                  </a:lnTo>
                  <a:lnTo>
                    <a:pt x="0" y="0"/>
                  </a:lnTo>
                  <a:lnTo>
                    <a:pt x="1005" y="6"/>
                  </a:lnTo>
                  <a:lnTo>
                    <a:pt x="1005" y="236"/>
                  </a:lnTo>
                  <a:close/>
                </a:path>
              </a:pathLst>
            </a:custGeom>
            <a:solidFill>
              <a:schemeClr val="accent1">
                <a:lumMod val="75000"/>
                <a:alpha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1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240" name="Oval 239"/>
          <p:cNvSpPr/>
          <p:nvPr/>
        </p:nvSpPr>
        <p:spPr>
          <a:xfrm>
            <a:off x="3682064" y="1955332"/>
            <a:ext cx="1766236" cy="1766236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entury Gothic"/>
              <a:cs typeface="Century Gothic"/>
            </a:endParaRPr>
          </a:p>
        </p:txBody>
      </p:sp>
      <p:pic>
        <p:nvPicPr>
          <p:cNvPr id="35" name="Imagen 34">
            <a:extLst>
              <a:ext uri="{FF2B5EF4-FFF2-40B4-BE49-F238E27FC236}">
                <a16:creationId xmlns:a16="http://schemas.microsoft.com/office/drawing/2014/main" id="{6A185FAC-29A0-42EF-B42E-8F2898ED82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932550"/>
            <a:ext cx="2052228" cy="181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869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 animBg="1"/>
      <p:bldP spid="240" grpId="1" animBg="1"/>
    </p:bldLst>
  </p:timing>
</p:sld>
</file>

<file path=ppt/theme/theme1.xml><?xml version="1.0" encoding="utf-8"?>
<a:theme xmlns:a="http://schemas.openxmlformats.org/drawingml/2006/main" name="feria comercial">
  <a:themeElements>
    <a:clrScheme name="feria comercial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feria comer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ria comercial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TM01859861[[fn=Feria comercial]]</Template>
  <TotalTime>157</TotalTime>
  <Words>47</Words>
  <Application>Microsoft Office PowerPoint</Application>
  <PresentationFormat>Presentación en pantalla (16:9)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Arial Black</vt:lpstr>
      <vt:lpstr>Calibri</vt:lpstr>
      <vt:lpstr>Candara</vt:lpstr>
      <vt:lpstr>Century Gothic</vt:lpstr>
      <vt:lpstr>FontAwesome</vt:lpstr>
      <vt:lpstr>Helvetica Light</vt:lpstr>
      <vt:lpstr>Raleway Light</vt:lpstr>
      <vt:lpstr>feria comercial</vt:lpstr>
      <vt:lpstr>Presentación de PowerPoint</vt:lpstr>
      <vt:lpstr> Sistemas Producción distribución y difusión</vt:lpstr>
      <vt:lpstr>Presentación de PowerPoint</vt:lpstr>
      <vt:lpstr>SERVICIOS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Quesada Sanchez Francisco</dc:creator>
  <cp:lastModifiedBy>Francisco Quesada Sánchez</cp:lastModifiedBy>
  <cp:revision>16</cp:revision>
  <cp:lastPrinted>2019-04-22T14:16:35Z</cp:lastPrinted>
  <dcterms:created xsi:type="dcterms:W3CDTF">2019-04-22T09:25:24Z</dcterms:created>
  <dcterms:modified xsi:type="dcterms:W3CDTF">2025-06-27T17:05:10Z</dcterms:modified>
</cp:coreProperties>
</file>